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theme+xml" PartName="/ppt/theme/theme1.xml"/>
  <Override ContentType="application/vnd.openxmlformats-officedocument.theme+xml" PartName="/ppt/theme/them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custom-properties+xml" PartName="/docProps/custom.xml"/>
  <Override ContentType="application/binary" PartName="/ppt/metadata"/>
  <Override ContentType="application/vnd.openxmlformats-officedocument.presentationml.notesMaster+xml" PartName="/ppt/notesMasters/notesMaster1.xml"/>
  <Override ContentType="application/vnd.openxmlformats-officedocument.presentationml.presProps+xml" PartName="/ppt/presProps.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Lst>
  <p:sldSz cy="6858000" cx="12192000"/>
  <p:notesSz cx="6858000" cy="9144000"/>
  <p:embeddedFontLst>
    <p:embeddedFont>
      <p:font typeface="Tahoma"/>
      <p:regular r:id="rId44"/>
      <p:bold r:id="rId45"/>
    </p:embeddedFont>
    <p:embeddedFont>
      <p:font typeface="Prompt"/>
      <p:regular r:id="rId46"/>
      <p:bold r:id="rId47"/>
      <p:italic r:id="rId48"/>
      <p:boldItalic r:id="rId4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 uri="http://customooxmlschemas.google.com/">
      <go:slidesCustomData xmlns:go="http://customooxmlschemas.google.com/" r:id="rId50" roundtripDataSignature="AMtx7mgO+IauIwYUHyEi8OYd/edwwLTn9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A4E2F8C6-5285-43A2-9047-9633D8D1594C}">
  <a:tblStyle styleId="{A4E2F8C6-5285-43A2-9047-9633D8D1594C}" styleName="Table_0">
    <a:wholeTbl>
      <a:tcTxStyle b="off" i="off">
        <a:font>
          <a:latin typeface="Tahoma"/>
          <a:ea typeface="Tahoma"/>
          <a:cs typeface="Tahoma"/>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6F1FC"/>
          </a:solidFill>
        </a:fill>
      </a:tcStyle>
    </a:wholeTbl>
    <a:band1H>
      <a:tcTxStyle/>
      <a:tcStyle>
        <a:fill>
          <a:solidFill>
            <a:srgbClr val="CAE2F9"/>
          </a:solidFill>
        </a:fill>
      </a:tcStyle>
    </a:band1H>
    <a:band2H>
      <a:tcTxStyle/>
    </a:band2H>
    <a:band1V>
      <a:tcTxStyle/>
      <a:tcStyle>
        <a:fill>
          <a:solidFill>
            <a:srgbClr val="CAE2F9"/>
          </a:solidFill>
        </a:fill>
      </a:tcStyle>
    </a:band1V>
    <a:band2V>
      <a:tcTxStyle/>
    </a:band2V>
    <a:lastCol>
      <a:tcTxStyle b="on" i="off">
        <a:font>
          <a:latin typeface="Tahoma"/>
          <a:ea typeface="Tahoma"/>
          <a:cs typeface="Tahoma"/>
        </a:font>
        <a:schemeClr val="lt1"/>
      </a:tcTxStyle>
      <a:tcStyle>
        <a:fill>
          <a:solidFill>
            <a:schemeClr val="accent1"/>
          </a:solidFill>
        </a:fill>
      </a:tcStyle>
    </a:lastCol>
    <a:firstCol>
      <a:tcTxStyle b="on" i="off">
        <a:font>
          <a:latin typeface="Tahoma"/>
          <a:ea typeface="Tahoma"/>
          <a:cs typeface="Tahoma"/>
        </a:font>
        <a:schemeClr val="lt1"/>
      </a:tcTxStyle>
      <a:tcStyle>
        <a:fill>
          <a:solidFill>
            <a:schemeClr val="accent1"/>
          </a:solidFill>
        </a:fill>
      </a:tcStyle>
    </a:firstCol>
    <a:lastRow>
      <a:tcTxStyle b="on" i="off">
        <a:font>
          <a:latin typeface="Tahoma"/>
          <a:ea typeface="Tahoma"/>
          <a:cs typeface="Tahoma"/>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Tahoma"/>
          <a:ea typeface="Tahoma"/>
          <a:cs typeface="Tahoma"/>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font" Target="fonts/Tahoma-regular.fntdata"/><Relationship Id="rId43" Type="http://schemas.openxmlformats.org/officeDocument/2006/relationships/slide" Target="slides/slide37.xml"/><Relationship Id="rId46" Type="http://schemas.openxmlformats.org/officeDocument/2006/relationships/font" Target="fonts/Prompt-regular.fntdata"/><Relationship Id="rId45" Type="http://schemas.openxmlformats.org/officeDocument/2006/relationships/font" Target="fonts/Tahoma-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font" Target="fonts/Prompt-italic.fntdata"/><Relationship Id="rId47" Type="http://schemas.openxmlformats.org/officeDocument/2006/relationships/font" Target="fonts/Prompt-bold.fntdata"/><Relationship Id="rId49" Type="http://schemas.openxmlformats.org/officeDocument/2006/relationships/font" Target="fonts/Prompt-bold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0" Type="http://customschemas.google.com/relationships/presentationmetadata" Target="meta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2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2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2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2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2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2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2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2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2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2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2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2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2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2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2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2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2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2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2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2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2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2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2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2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p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2" name="Google Shape;72;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113d8db2799_0_27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113d8db2799_0_27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0" name="Google Shape;180;g113d8db2799_0_27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113d8db2799_0_16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113d8db2799_0_16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8" name="Google Shape;188;g113d8db2799_0_168: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p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4" name="Google Shape;204;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p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7" name="Google Shape;217;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113d8db2799_0_27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113d8db2799_0_27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1" name="Google Shape;231;g113d8db2799_0_278: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113d8db2799_0_18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113d8db2799_0_18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9" name="Google Shape;239;g113d8db2799_0_185: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p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7" name="Google Shape;257;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113d8db2799_0_29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113d8db2799_0_29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1" name="Google Shape;271;g113d8db2799_0_299: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113d8db2799_0_2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113d8db2799_0_21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9" name="Google Shape;279;g113d8db2799_0_21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p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5" name="Google Shape;295;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p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9" name="Google Shape;79;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113d8db2799_0_29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113d8db2799_0_29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7" name="Google Shape;307;g113d8db2799_0_292: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113d8db2799_0_2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113d8db2799_0_23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5" name="Google Shape;315;g113d8db2799_0_234: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113d8db2799_0_25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1" name="Google Shape;331;g113d8db2799_0_25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113d8db2799_0_28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113d8db2799_0_28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8" name="Google Shape;348;g113d8db2799_0_285: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p1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5" name="Google Shape;355;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p1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1" name="Google Shape;361;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p1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0" name="Google Shape;370;p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p1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6" name="Google Shape;376;p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p1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1" name="Google Shape;381;p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p2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6" name="Google Shape;386;p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1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 name="Google Shape;86;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p2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2" name="Google Shape;392;p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p2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8" name="Google Shape;398;p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p2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5" name="Google Shape;405;p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p2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2" name="Google Shape;412;p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p2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9" name="Google Shape;419;p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p2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6" name="Google Shape;426;p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p2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3" name="Google Shape;433;p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p2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0" name="Google Shape;440;p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p1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2" name="Google Shape;92;p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113d8db2799_0_10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113d8db2799_0_10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2" name="Google Shape;102;g113d8db2799_0_107: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p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8" name="Google Shape;118;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p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4" name="Google Shape;134;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113d8db2799_0_1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113d8db2799_0_13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9" name="Google Shape;149;g113d8db2799_0_136: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p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5" name="Google Shape;165;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jpg"/><Relationship Id="rId3" Type="http://schemas.openxmlformats.org/officeDocument/2006/relationships/image" Target="../media/image16.png"/><Relationship Id="rId4" Type="http://schemas.openxmlformats.org/officeDocument/2006/relationships/image" Target="../media/image9.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 Id="rId3" Type="http://schemas.openxmlformats.org/officeDocument/2006/relationships/image" Target="../media/image11.png"/><Relationship Id="rId4" Type="http://schemas.openxmlformats.org/officeDocument/2006/relationships/image" Target="../media/image1.png"/><Relationship Id="rId5"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 Id="rId3" Type="http://schemas.openxmlformats.org/officeDocument/2006/relationships/image" Target="../media/image14.png"/><Relationship Id="rId4" Type="http://schemas.openxmlformats.org/officeDocument/2006/relationships/image" Target="../media/image8.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 Id="rId3" Type="http://schemas.openxmlformats.org/officeDocument/2006/relationships/image" Target="../media/image14.png"/><Relationship Id="rId4" Type="http://schemas.openxmlformats.org/officeDocument/2006/relationships/image" Target="../media/image8.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jpg"/><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13.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esentation Title Page">
  <p:cSld name="Presentation Title Page">
    <p:spTree>
      <p:nvGrpSpPr>
        <p:cNvPr id="15" name="Shape 15"/>
        <p:cNvGrpSpPr/>
        <p:nvPr/>
      </p:nvGrpSpPr>
      <p:grpSpPr>
        <a:xfrm>
          <a:off x="0" y="0"/>
          <a:ext cx="0" cy="0"/>
          <a:chOff x="0" y="0"/>
          <a:chExt cx="0" cy="0"/>
        </a:xfrm>
      </p:grpSpPr>
      <p:pic>
        <p:nvPicPr>
          <p:cNvPr id="16" name="Google Shape;16;p30"/>
          <p:cNvPicPr preferRelativeResize="0"/>
          <p:nvPr/>
        </p:nvPicPr>
        <p:blipFill rotWithShape="1">
          <a:blip r:embed="rId2">
            <a:alphaModFix/>
          </a:blip>
          <a:srcRect b="0" l="0" r="0" t="0"/>
          <a:stretch/>
        </p:blipFill>
        <p:spPr>
          <a:xfrm>
            <a:off x="21336" y="0"/>
            <a:ext cx="12149328" cy="6858000"/>
          </a:xfrm>
          <a:prstGeom prst="rect">
            <a:avLst/>
          </a:prstGeom>
          <a:noFill/>
          <a:ln>
            <a:noFill/>
          </a:ln>
        </p:spPr>
      </p:pic>
      <p:sp>
        <p:nvSpPr>
          <p:cNvPr id="17" name="Google Shape;17;p30"/>
          <p:cNvSpPr txBox="1"/>
          <p:nvPr>
            <p:ph idx="1" type="body"/>
          </p:nvPr>
        </p:nvSpPr>
        <p:spPr>
          <a:xfrm>
            <a:off x="7752184" y="6237312"/>
            <a:ext cx="3999153" cy="273873"/>
          </a:xfrm>
          <a:prstGeom prst="rect">
            <a:avLst/>
          </a:prstGeom>
          <a:noFill/>
          <a:ln>
            <a:noFill/>
          </a:ln>
        </p:spPr>
        <p:txBody>
          <a:bodyPr anchorCtr="0" anchor="ctr" bIns="45700" lIns="91425" spcFirstLastPara="1" rIns="91425" wrap="square" tIns="45700">
            <a:noAutofit/>
          </a:bodyPr>
          <a:lstStyle>
            <a:lvl1pPr indent="-228600" lvl="0" marL="457200" algn="r">
              <a:spcBef>
                <a:spcPts val="400"/>
              </a:spcBef>
              <a:spcAft>
                <a:spcPts val="0"/>
              </a:spcAft>
              <a:buClr>
                <a:srgbClr val="002060"/>
              </a:buClr>
              <a:buSzPts val="2000"/>
              <a:buNone/>
              <a:defRPr b="1" sz="2000">
                <a:solidFill>
                  <a:srgbClr val="002060"/>
                </a:solidFill>
                <a:latin typeface="Tahoma"/>
                <a:ea typeface="Tahoma"/>
                <a:cs typeface="Tahoma"/>
                <a:sym typeface="Tahoma"/>
              </a:defRPr>
            </a:lvl1pPr>
            <a:lvl2pPr indent="-228600" lvl="1" marL="914400" algn="l">
              <a:spcBef>
                <a:spcPts val="240"/>
              </a:spcBef>
              <a:spcAft>
                <a:spcPts val="0"/>
              </a:spcAft>
              <a:buClr>
                <a:schemeClr val="dk1"/>
              </a:buClr>
              <a:buSzPts val="1200"/>
              <a:buNone/>
              <a:defRPr b="0" sz="1200">
                <a:latin typeface="Arial"/>
                <a:ea typeface="Arial"/>
                <a:cs typeface="Arial"/>
                <a:sym typeface="Arial"/>
              </a:defRPr>
            </a:lvl2pPr>
            <a:lvl3pPr indent="-228600" lvl="2" marL="1371600" algn="l">
              <a:spcBef>
                <a:spcPts val="240"/>
              </a:spcBef>
              <a:spcAft>
                <a:spcPts val="0"/>
              </a:spcAft>
              <a:buClr>
                <a:schemeClr val="dk1"/>
              </a:buClr>
              <a:buSzPts val="1200"/>
              <a:buNone/>
              <a:defRPr b="0" sz="1200">
                <a:latin typeface="Arial"/>
                <a:ea typeface="Arial"/>
                <a:cs typeface="Arial"/>
                <a:sym typeface="Arial"/>
              </a:defRPr>
            </a:lvl3pPr>
            <a:lvl4pPr indent="-228600" lvl="3" marL="1828800" algn="l">
              <a:spcBef>
                <a:spcPts val="240"/>
              </a:spcBef>
              <a:spcAft>
                <a:spcPts val="0"/>
              </a:spcAft>
              <a:buClr>
                <a:schemeClr val="dk1"/>
              </a:buClr>
              <a:buSzPts val="1200"/>
              <a:buNone/>
              <a:defRPr b="0" sz="1200">
                <a:latin typeface="Arial"/>
                <a:ea typeface="Arial"/>
                <a:cs typeface="Arial"/>
                <a:sym typeface="Arial"/>
              </a:defRPr>
            </a:lvl4pPr>
            <a:lvl5pPr indent="-228600" lvl="4" marL="2286000" algn="l">
              <a:spcBef>
                <a:spcPts val="240"/>
              </a:spcBef>
              <a:spcAft>
                <a:spcPts val="0"/>
              </a:spcAft>
              <a:buClr>
                <a:schemeClr val="dk1"/>
              </a:buClr>
              <a:buSzPts val="1200"/>
              <a:buNone/>
              <a:defRPr b="0" sz="1200">
                <a:latin typeface="Arial"/>
                <a:ea typeface="Arial"/>
                <a:cs typeface="Arial"/>
                <a:sym typeface="Arial"/>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8" name="Google Shape;18;p30"/>
          <p:cNvSpPr txBox="1"/>
          <p:nvPr>
            <p:ph idx="2" type="body"/>
          </p:nvPr>
        </p:nvSpPr>
        <p:spPr>
          <a:xfrm>
            <a:off x="10320469" y="6583200"/>
            <a:ext cx="1430867" cy="197442"/>
          </a:xfrm>
          <a:prstGeom prst="rect">
            <a:avLst/>
          </a:prstGeom>
          <a:noFill/>
          <a:ln>
            <a:noFill/>
          </a:ln>
        </p:spPr>
        <p:txBody>
          <a:bodyPr anchorCtr="0" anchor="ctr" bIns="45700" lIns="91425" spcFirstLastPara="1" rIns="91425" wrap="square" tIns="45700">
            <a:noAutofit/>
          </a:bodyPr>
          <a:lstStyle>
            <a:lvl1pPr indent="-228600" lvl="0" marL="457200" algn="r">
              <a:spcBef>
                <a:spcPts val="280"/>
              </a:spcBef>
              <a:spcAft>
                <a:spcPts val="0"/>
              </a:spcAft>
              <a:buClr>
                <a:srgbClr val="002060"/>
              </a:buClr>
              <a:buSzPts val="1400"/>
              <a:buNone/>
              <a:defRPr b="1" sz="1400">
                <a:solidFill>
                  <a:srgbClr val="002060"/>
                </a:solidFill>
                <a:latin typeface="Tahoma"/>
                <a:ea typeface="Tahoma"/>
                <a:cs typeface="Tahoma"/>
                <a:sym typeface="Tahoma"/>
              </a:defRPr>
            </a:lvl1pPr>
            <a:lvl2pPr indent="-228600" lvl="1" marL="914400" algn="l">
              <a:spcBef>
                <a:spcPts val="240"/>
              </a:spcBef>
              <a:spcAft>
                <a:spcPts val="0"/>
              </a:spcAft>
              <a:buClr>
                <a:schemeClr val="dk1"/>
              </a:buClr>
              <a:buSzPts val="1200"/>
              <a:buNone/>
              <a:defRPr b="0" sz="1200">
                <a:latin typeface="Arial"/>
                <a:ea typeface="Arial"/>
                <a:cs typeface="Arial"/>
                <a:sym typeface="Arial"/>
              </a:defRPr>
            </a:lvl2pPr>
            <a:lvl3pPr indent="-228600" lvl="2" marL="1371600" algn="l">
              <a:spcBef>
                <a:spcPts val="240"/>
              </a:spcBef>
              <a:spcAft>
                <a:spcPts val="0"/>
              </a:spcAft>
              <a:buClr>
                <a:schemeClr val="dk1"/>
              </a:buClr>
              <a:buSzPts val="1200"/>
              <a:buNone/>
              <a:defRPr b="0" sz="1200">
                <a:latin typeface="Arial"/>
                <a:ea typeface="Arial"/>
                <a:cs typeface="Arial"/>
                <a:sym typeface="Arial"/>
              </a:defRPr>
            </a:lvl3pPr>
            <a:lvl4pPr indent="-228600" lvl="3" marL="1828800" algn="l">
              <a:spcBef>
                <a:spcPts val="240"/>
              </a:spcBef>
              <a:spcAft>
                <a:spcPts val="0"/>
              </a:spcAft>
              <a:buClr>
                <a:schemeClr val="dk1"/>
              </a:buClr>
              <a:buSzPts val="1200"/>
              <a:buNone/>
              <a:defRPr b="0" sz="1200">
                <a:latin typeface="Arial"/>
                <a:ea typeface="Arial"/>
                <a:cs typeface="Arial"/>
                <a:sym typeface="Arial"/>
              </a:defRPr>
            </a:lvl4pPr>
            <a:lvl5pPr indent="-228600" lvl="4" marL="2286000" algn="l">
              <a:spcBef>
                <a:spcPts val="240"/>
              </a:spcBef>
              <a:spcAft>
                <a:spcPts val="0"/>
              </a:spcAft>
              <a:buClr>
                <a:schemeClr val="dk1"/>
              </a:buClr>
              <a:buSzPts val="1200"/>
              <a:buNone/>
              <a:defRPr b="0" sz="1200">
                <a:latin typeface="Arial"/>
                <a:ea typeface="Arial"/>
                <a:cs typeface="Arial"/>
                <a:sym typeface="Arial"/>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 name="Google Shape;19;p30"/>
          <p:cNvSpPr/>
          <p:nvPr/>
        </p:nvSpPr>
        <p:spPr>
          <a:xfrm>
            <a:off x="122447" y="6657342"/>
            <a:ext cx="5120160" cy="20005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700" u="none" cap="none" strike="noStrike">
                <a:solidFill>
                  <a:srgbClr val="002060"/>
                </a:solidFill>
                <a:latin typeface="Tahoma"/>
                <a:ea typeface="Tahoma"/>
                <a:cs typeface="Tahoma"/>
                <a:sym typeface="Tahoma"/>
              </a:rPr>
              <a:t>Copyright© 2019 by PTT Digital  Solutions Company Limited. All rights reserved</a:t>
            </a:r>
            <a:r>
              <a:rPr b="0" i="0" lang="en-US" sz="700" u="none" cap="none" strike="noStrike">
                <a:solidFill>
                  <a:srgbClr val="002060"/>
                </a:solidFill>
                <a:latin typeface="Tahoma"/>
                <a:ea typeface="Tahoma"/>
                <a:cs typeface="Tahoma"/>
                <a:sym typeface="Tahoma"/>
              </a:rPr>
              <a:t>.</a:t>
            </a:r>
            <a:endParaRPr/>
          </a:p>
        </p:txBody>
      </p:sp>
      <p:sp>
        <p:nvSpPr>
          <p:cNvPr id="20" name="Google Shape;20;p30"/>
          <p:cNvSpPr/>
          <p:nvPr/>
        </p:nvSpPr>
        <p:spPr>
          <a:xfrm>
            <a:off x="111181" y="6381328"/>
            <a:ext cx="3887755"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600">
                <a:solidFill>
                  <a:srgbClr val="002060"/>
                </a:solidFill>
                <a:latin typeface="Arial"/>
                <a:ea typeface="Arial"/>
                <a:cs typeface="Arial"/>
                <a:sym typeface="Arial"/>
              </a:rPr>
              <a:t>GOAL</a:t>
            </a:r>
            <a:r>
              <a:rPr b="1" lang="en-US" sz="1600">
                <a:solidFill>
                  <a:srgbClr val="002060"/>
                </a:solidFill>
                <a:latin typeface="Arial"/>
                <a:ea typeface="Arial"/>
                <a:cs typeface="Arial"/>
                <a:sym typeface="Arial"/>
              </a:rPr>
              <a:t> ACCELERATOR</a:t>
            </a:r>
            <a:endParaRPr b="1" sz="1600">
              <a:solidFill>
                <a:srgbClr val="002060"/>
              </a:solidFill>
              <a:latin typeface="Arial"/>
              <a:ea typeface="Arial"/>
              <a:cs typeface="Arial"/>
              <a:sym typeface="Arial"/>
            </a:endParaRPr>
          </a:p>
        </p:txBody>
      </p:sp>
      <p:sp>
        <p:nvSpPr>
          <p:cNvPr id="21" name="Google Shape;21;p30"/>
          <p:cNvSpPr txBox="1"/>
          <p:nvPr>
            <p:ph idx="3" type="body"/>
          </p:nvPr>
        </p:nvSpPr>
        <p:spPr>
          <a:xfrm>
            <a:off x="111181" y="5013183"/>
            <a:ext cx="11937483" cy="552671"/>
          </a:xfrm>
          <a:prstGeom prst="rect">
            <a:avLst/>
          </a:prstGeom>
          <a:noFill/>
          <a:ln>
            <a:noFill/>
          </a:ln>
        </p:spPr>
        <p:txBody>
          <a:bodyPr anchorCtr="0" anchor="t" bIns="45700" lIns="91425" spcFirstLastPara="1" rIns="91425" wrap="square" tIns="45700">
            <a:noAutofit/>
          </a:bodyPr>
          <a:lstStyle>
            <a:lvl1pPr indent="-228600" lvl="0" marL="457200" algn="ctr">
              <a:spcBef>
                <a:spcPts val="640"/>
              </a:spcBef>
              <a:spcAft>
                <a:spcPts val="0"/>
              </a:spcAft>
              <a:buClr>
                <a:srgbClr val="002060"/>
              </a:buClr>
              <a:buSzPts val="3200"/>
              <a:buNone/>
              <a:defRPr b="1" sz="3200">
                <a:solidFill>
                  <a:srgbClr val="002060"/>
                </a:solidFill>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Page">
  <p:cSld name="Section Title Page">
    <p:spTree>
      <p:nvGrpSpPr>
        <p:cNvPr id="22" name="Shape 22"/>
        <p:cNvGrpSpPr/>
        <p:nvPr/>
      </p:nvGrpSpPr>
      <p:grpSpPr>
        <a:xfrm>
          <a:off x="0" y="0"/>
          <a:ext cx="0" cy="0"/>
          <a:chOff x="0" y="0"/>
          <a:chExt cx="0" cy="0"/>
        </a:xfrm>
      </p:grpSpPr>
      <p:pic>
        <p:nvPicPr>
          <p:cNvPr id="23" name="Google Shape;23;p31"/>
          <p:cNvPicPr preferRelativeResize="0"/>
          <p:nvPr/>
        </p:nvPicPr>
        <p:blipFill rotWithShape="1">
          <a:blip r:embed="rId2">
            <a:alphaModFix/>
          </a:blip>
          <a:srcRect b="0" l="0" r="0" t="93049"/>
          <a:stretch/>
        </p:blipFill>
        <p:spPr>
          <a:xfrm>
            <a:off x="0" y="6381328"/>
            <a:ext cx="12192000" cy="476672"/>
          </a:xfrm>
          <a:prstGeom prst="rect">
            <a:avLst/>
          </a:prstGeom>
          <a:noFill/>
          <a:ln>
            <a:noFill/>
          </a:ln>
        </p:spPr>
      </p:pic>
      <p:sp>
        <p:nvSpPr>
          <p:cNvPr id="24" name="Google Shape;24;p31"/>
          <p:cNvSpPr txBox="1"/>
          <p:nvPr>
            <p:ph idx="12" type="sldNum"/>
          </p:nvPr>
        </p:nvSpPr>
        <p:spPr>
          <a:xfrm>
            <a:off x="11530731" y="6560463"/>
            <a:ext cx="566975" cy="258668"/>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b="1" sz="1000">
                <a:solidFill>
                  <a:schemeClr val="lt1"/>
                </a:solidFill>
                <a:latin typeface="Tahoma"/>
                <a:ea typeface="Tahoma"/>
                <a:cs typeface="Tahoma"/>
                <a:sym typeface="Tahoma"/>
              </a:defRPr>
            </a:lvl1pPr>
            <a:lvl2pPr indent="0" lvl="1" marL="0" algn="ctr">
              <a:spcBef>
                <a:spcPts val="0"/>
              </a:spcBef>
              <a:buNone/>
              <a:defRPr b="1" sz="1000">
                <a:solidFill>
                  <a:schemeClr val="lt1"/>
                </a:solidFill>
                <a:latin typeface="Tahoma"/>
                <a:ea typeface="Tahoma"/>
                <a:cs typeface="Tahoma"/>
                <a:sym typeface="Tahoma"/>
              </a:defRPr>
            </a:lvl2pPr>
            <a:lvl3pPr indent="0" lvl="2" marL="0" algn="ctr">
              <a:spcBef>
                <a:spcPts val="0"/>
              </a:spcBef>
              <a:buNone/>
              <a:defRPr b="1" sz="1000">
                <a:solidFill>
                  <a:schemeClr val="lt1"/>
                </a:solidFill>
                <a:latin typeface="Tahoma"/>
                <a:ea typeface="Tahoma"/>
                <a:cs typeface="Tahoma"/>
                <a:sym typeface="Tahoma"/>
              </a:defRPr>
            </a:lvl3pPr>
            <a:lvl4pPr indent="0" lvl="3" marL="0" algn="ctr">
              <a:spcBef>
                <a:spcPts val="0"/>
              </a:spcBef>
              <a:buNone/>
              <a:defRPr b="1" sz="1000">
                <a:solidFill>
                  <a:schemeClr val="lt1"/>
                </a:solidFill>
                <a:latin typeface="Tahoma"/>
                <a:ea typeface="Tahoma"/>
                <a:cs typeface="Tahoma"/>
                <a:sym typeface="Tahoma"/>
              </a:defRPr>
            </a:lvl4pPr>
            <a:lvl5pPr indent="0" lvl="4" marL="0" algn="ctr">
              <a:spcBef>
                <a:spcPts val="0"/>
              </a:spcBef>
              <a:buNone/>
              <a:defRPr b="1" sz="1000">
                <a:solidFill>
                  <a:schemeClr val="lt1"/>
                </a:solidFill>
                <a:latin typeface="Tahoma"/>
                <a:ea typeface="Tahoma"/>
                <a:cs typeface="Tahoma"/>
                <a:sym typeface="Tahoma"/>
              </a:defRPr>
            </a:lvl5pPr>
            <a:lvl6pPr indent="0" lvl="5" marL="0" algn="ctr">
              <a:spcBef>
                <a:spcPts val="0"/>
              </a:spcBef>
              <a:buNone/>
              <a:defRPr b="1" sz="1000">
                <a:solidFill>
                  <a:schemeClr val="lt1"/>
                </a:solidFill>
                <a:latin typeface="Tahoma"/>
                <a:ea typeface="Tahoma"/>
                <a:cs typeface="Tahoma"/>
                <a:sym typeface="Tahoma"/>
              </a:defRPr>
            </a:lvl6pPr>
            <a:lvl7pPr indent="0" lvl="6" marL="0" algn="ctr">
              <a:spcBef>
                <a:spcPts val="0"/>
              </a:spcBef>
              <a:buNone/>
              <a:defRPr b="1" sz="1000">
                <a:solidFill>
                  <a:schemeClr val="lt1"/>
                </a:solidFill>
                <a:latin typeface="Tahoma"/>
                <a:ea typeface="Tahoma"/>
                <a:cs typeface="Tahoma"/>
                <a:sym typeface="Tahoma"/>
              </a:defRPr>
            </a:lvl7pPr>
            <a:lvl8pPr indent="0" lvl="7" marL="0" algn="ctr">
              <a:spcBef>
                <a:spcPts val="0"/>
              </a:spcBef>
              <a:buNone/>
              <a:defRPr b="1" sz="1000">
                <a:solidFill>
                  <a:schemeClr val="lt1"/>
                </a:solidFill>
                <a:latin typeface="Tahoma"/>
                <a:ea typeface="Tahoma"/>
                <a:cs typeface="Tahoma"/>
                <a:sym typeface="Tahoma"/>
              </a:defRPr>
            </a:lvl8pPr>
            <a:lvl9pPr indent="0" lvl="8" marL="0" algn="ctr">
              <a:spcBef>
                <a:spcPts val="0"/>
              </a:spcBef>
              <a:buNone/>
              <a:defRPr b="1" sz="10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
        <p:nvSpPr>
          <p:cNvPr id="25" name="Google Shape;25;p31"/>
          <p:cNvSpPr/>
          <p:nvPr/>
        </p:nvSpPr>
        <p:spPr>
          <a:xfrm>
            <a:off x="239351" y="6584020"/>
            <a:ext cx="5272988" cy="20005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700">
                <a:solidFill>
                  <a:schemeClr val="lt1"/>
                </a:solidFill>
                <a:latin typeface="Tahoma"/>
                <a:ea typeface="Tahoma"/>
                <a:cs typeface="Tahoma"/>
                <a:sym typeface="Tahoma"/>
              </a:rPr>
              <a:t>Copyright©</a:t>
            </a:r>
            <a:r>
              <a:rPr b="1" lang="en-US" sz="700">
                <a:solidFill>
                  <a:schemeClr val="lt1"/>
                </a:solidFill>
                <a:latin typeface="Tahoma"/>
                <a:ea typeface="Tahoma"/>
                <a:cs typeface="Tahoma"/>
                <a:sym typeface="Tahoma"/>
              </a:rPr>
              <a:t> </a:t>
            </a:r>
            <a:r>
              <a:rPr b="1" lang="en-US" sz="700">
                <a:solidFill>
                  <a:schemeClr val="lt1"/>
                </a:solidFill>
                <a:latin typeface="Tahoma"/>
                <a:ea typeface="Tahoma"/>
                <a:cs typeface="Tahoma"/>
                <a:sym typeface="Tahoma"/>
              </a:rPr>
              <a:t>2019 by PTT Digital Solutions Company Limited. All rights reserved</a:t>
            </a:r>
            <a:r>
              <a:rPr lang="en-US" sz="600">
                <a:solidFill>
                  <a:schemeClr val="lt1"/>
                </a:solidFill>
                <a:latin typeface="Tahoma"/>
                <a:ea typeface="Tahoma"/>
                <a:cs typeface="Tahoma"/>
                <a:sym typeface="Tahoma"/>
              </a:rPr>
              <a:t>.</a:t>
            </a:r>
            <a:endParaRPr/>
          </a:p>
        </p:txBody>
      </p:sp>
      <p:sp>
        <p:nvSpPr>
          <p:cNvPr id="26" name="Google Shape;26;p31"/>
          <p:cNvSpPr txBox="1"/>
          <p:nvPr>
            <p:ph idx="1" type="body"/>
          </p:nvPr>
        </p:nvSpPr>
        <p:spPr>
          <a:xfrm>
            <a:off x="527386" y="980728"/>
            <a:ext cx="11120967" cy="5112568"/>
          </a:xfrm>
          <a:prstGeom prst="rect">
            <a:avLst/>
          </a:prstGeom>
          <a:noFill/>
          <a:ln>
            <a:noFill/>
          </a:ln>
        </p:spPr>
        <p:txBody>
          <a:bodyPr anchorCtr="0" anchor="t" bIns="45700" lIns="91425" spcFirstLastPara="1" rIns="91425" wrap="square" tIns="45700">
            <a:normAutofit/>
          </a:bodyPr>
          <a:lstStyle>
            <a:lvl1pPr indent="-228600" lvl="0" marL="457200" algn="l">
              <a:spcBef>
                <a:spcPts val="320"/>
              </a:spcBef>
              <a:spcAft>
                <a:spcPts val="0"/>
              </a:spcAft>
              <a:buClr>
                <a:srgbClr val="262626"/>
              </a:buClr>
              <a:buSzPts val="1600"/>
              <a:buNone/>
              <a:defRPr sz="1600">
                <a:solidFill>
                  <a:srgbClr val="262626"/>
                </a:solidFill>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pic>
        <p:nvPicPr>
          <p:cNvPr id="27" name="Google Shape;27;p31"/>
          <p:cNvPicPr preferRelativeResize="0"/>
          <p:nvPr/>
        </p:nvPicPr>
        <p:blipFill rotWithShape="1">
          <a:blip r:embed="rId3">
            <a:alphaModFix/>
          </a:blip>
          <a:srcRect b="0" l="0" r="0" t="0"/>
          <a:stretch/>
        </p:blipFill>
        <p:spPr>
          <a:xfrm>
            <a:off x="10992549" y="-27384"/>
            <a:ext cx="1057759" cy="475991"/>
          </a:xfrm>
          <a:prstGeom prst="rect">
            <a:avLst/>
          </a:prstGeom>
          <a:noFill/>
          <a:ln>
            <a:noFill/>
          </a:ln>
        </p:spPr>
      </p:pic>
      <p:sp>
        <p:nvSpPr>
          <p:cNvPr id="28" name="Google Shape;28;p31"/>
          <p:cNvSpPr txBox="1"/>
          <p:nvPr>
            <p:ph idx="2" type="body"/>
          </p:nvPr>
        </p:nvSpPr>
        <p:spPr>
          <a:xfrm>
            <a:off x="527387" y="332656"/>
            <a:ext cx="9889094" cy="360040"/>
          </a:xfrm>
          <a:prstGeom prst="rect">
            <a:avLst/>
          </a:prstGeom>
          <a:noFill/>
          <a:ln>
            <a:noFill/>
          </a:ln>
        </p:spPr>
        <p:txBody>
          <a:bodyPr anchorCtr="0" anchor="t" bIns="45700" lIns="91425" spcFirstLastPara="1" rIns="91425" wrap="square" tIns="45700">
            <a:noAutofit/>
          </a:bodyPr>
          <a:lstStyle>
            <a:lvl1pPr indent="-228600" lvl="0" marL="457200" algn="l">
              <a:spcBef>
                <a:spcPts val="400"/>
              </a:spcBef>
              <a:spcAft>
                <a:spcPts val="0"/>
              </a:spcAft>
              <a:buClr>
                <a:schemeClr val="dk1"/>
              </a:buClr>
              <a:buSzPts val="2000"/>
              <a:buNone/>
              <a:defRPr b="1" sz="2000">
                <a:solidFill>
                  <a:schemeClr val="dk1"/>
                </a:solidFill>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pic>
        <p:nvPicPr>
          <p:cNvPr id="29" name="Google Shape;29;p31"/>
          <p:cNvPicPr preferRelativeResize="0"/>
          <p:nvPr/>
        </p:nvPicPr>
        <p:blipFill rotWithShape="1">
          <a:blip r:embed="rId4">
            <a:alphaModFix/>
          </a:blip>
          <a:srcRect b="0" l="0" r="0" t="0"/>
          <a:stretch/>
        </p:blipFill>
        <p:spPr>
          <a:xfrm>
            <a:off x="10632504" y="188640"/>
            <a:ext cx="1087030" cy="631432"/>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0" name="Shape 30"/>
        <p:cNvGrpSpPr/>
        <p:nvPr/>
      </p:nvGrpSpPr>
      <p:grpSpPr>
        <a:xfrm>
          <a:off x="0" y="0"/>
          <a:ext cx="0" cy="0"/>
          <a:chOff x="0" y="0"/>
          <a:chExt cx="0" cy="0"/>
        </a:xfrm>
      </p:grpSpPr>
      <p:sp>
        <p:nvSpPr>
          <p:cNvPr id="31" name="Google Shape;31;p32"/>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Clr>
                <a:schemeClr val="dk1"/>
              </a:buClr>
              <a:buSzPts val="6000"/>
              <a:buFont typeface="Tahoma"/>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2" name="Google Shape;32;p32"/>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spcBef>
                <a:spcPts val="480"/>
              </a:spcBef>
              <a:spcAft>
                <a:spcPts val="0"/>
              </a:spcAft>
              <a:buClr>
                <a:schemeClr val="dk1"/>
              </a:buClr>
              <a:buSzPts val="2400"/>
              <a:buNone/>
              <a:defRPr sz="2400"/>
            </a:lvl1pPr>
            <a:lvl2pPr lvl="1" algn="ctr">
              <a:spcBef>
                <a:spcPts val="400"/>
              </a:spcBef>
              <a:spcAft>
                <a:spcPts val="0"/>
              </a:spcAft>
              <a:buClr>
                <a:schemeClr val="dk1"/>
              </a:buClr>
              <a:buSzPts val="2000"/>
              <a:buNone/>
              <a:defRPr sz="2000"/>
            </a:lvl2pPr>
            <a:lvl3pPr lvl="2" algn="ctr">
              <a:spcBef>
                <a:spcPts val="360"/>
              </a:spcBef>
              <a:spcAft>
                <a:spcPts val="0"/>
              </a:spcAft>
              <a:buClr>
                <a:schemeClr val="dk1"/>
              </a:buClr>
              <a:buSzPts val="1800"/>
              <a:buNone/>
              <a:defRPr sz="1800"/>
            </a:lvl3pPr>
            <a:lvl4pPr lvl="3" algn="ctr">
              <a:spcBef>
                <a:spcPts val="320"/>
              </a:spcBef>
              <a:spcAft>
                <a:spcPts val="0"/>
              </a:spcAft>
              <a:buClr>
                <a:schemeClr val="dk1"/>
              </a:buClr>
              <a:buSzPts val="1600"/>
              <a:buNone/>
              <a:defRPr sz="1600"/>
            </a:lvl4pPr>
            <a:lvl5pPr lvl="4" algn="ctr">
              <a:spcBef>
                <a:spcPts val="320"/>
              </a:spcBef>
              <a:spcAft>
                <a:spcPts val="0"/>
              </a:spcAft>
              <a:buClr>
                <a:schemeClr val="dk1"/>
              </a:buClr>
              <a:buSzPts val="1600"/>
              <a:buNone/>
              <a:defRPr sz="1600"/>
            </a:lvl5pPr>
            <a:lvl6pPr lvl="5" algn="ctr">
              <a:spcBef>
                <a:spcPts val="320"/>
              </a:spcBef>
              <a:spcAft>
                <a:spcPts val="0"/>
              </a:spcAft>
              <a:buClr>
                <a:schemeClr val="dk1"/>
              </a:buClr>
              <a:buSzPts val="1600"/>
              <a:buNone/>
              <a:defRPr sz="1600"/>
            </a:lvl6pPr>
            <a:lvl7pPr lvl="6" algn="ctr">
              <a:spcBef>
                <a:spcPts val="320"/>
              </a:spcBef>
              <a:spcAft>
                <a:spcPts val="0"/>
              </a:spcAft>
              <a:buClr>
                <a:schemeClr val="dk1"/>
              </a:buClr>
              <a:buSzPts val="1600"/>
              <a:buNone/>
              <a:defRPr sz="1600"/>
            </a:lvl7pPr>
            <a:lvl8pPr lvl="7" algn="ctr">
              <a:spcBef>
                <a:spcPts val="320"/>
              </a:spcBef>
              <a:spcAft>
                <a:spcPts val="0"/>
              </a:spcAft>
              <a:buClr>
                <a:schemeClr val="dk1"/>
              </a:buClr>
              <a:buSzPts val="1600"/>
              <a:buNone/>
              <a:defRPr sz="1600"/>
            </a:lvl8pPr>
            <a:lvl9pPr lvl="8" algn="ctr">
              <a:spcBef>
                <a:spcPts val="320"/>
              </a:spcBef>
              <a:spcAft>
                <a:spcPts val="0"/>
              </a:spcAft>
              <a:buClr>
                <a:schemeClr val="dk1"/>
              </a:buClr>
              <a:buSzPts val="1600"/>
              <a:buNone/>
              <a:defRPr sz="1600"/>
            </a:lvl9pPr>
          </a:lstStyle>
          <a:p/>
        </p:txBody>
      </p:sp>
      <p:sp>
        <p:nvSpPr>
          <p:cNvPr id="33" name="Google Shape;33;p32"/>
          <p:cNvSpPr txBox="1"/>
          <p:nvPr>
            <p:ph idx="10" type="dt"/>
          </p:nvPr>
        </p:nvSpPr>
        <p:spPr>
          <a:xfrm>
            <a:off x="609600" y="6356357"/>
            <a:ext cx="2844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 name="Google Shape;34;p32"/>
          <p:cNvSpPr txBox="1"/>
          <p:nvPr>
            <p:ph idx="11" type="ftr"/>
          </p:nvPr>
        </p:nvSpPr>
        <p:spPr>
          <a:xfrm>
            <a:off x="4165600" y="6356357"/>
            <a:ext cx="3860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32"/>
          <p:cNvSpPr txBox="1"/>
          <p:nvPr>
            <p:ph idx="12" type="sldNum"/>
          </p:nvPr>
        </p:nvSpPr>
        <p:spPr>
          <a:xfrm>
            <a:off x="8737600" y="6356357"/>
            <a:ext cx="28448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Section Title Page">
  <p:cSld name="4_Section Title Page">
    <p:spTree>
      <p:nvGrpSpPr>
        <p:cNvPr id="36" name="Shape 36"/>
        <p:cNvGrpSpPr/>
        <p:nvPr/>
      </p:nvGrpSpPr>
      <p:grpSpPr>
        <a:xfrm>
          <a:off x="0" y="0"/>
          <a:ext cx="0" cy="0"/>
          <a:chOff x="0" y="0"/>
          <a:chExt cx="0" cy="0"/>
        </a:xfrm>
      </p:grpSpPr>
      <p:pic>
        <p:nvPicPr>
          <p:cNvPr id="37" name="Google Shape;37;p33"/>
          <p:cNvPicPr preferRelativeResize="0"/>
          <p:nvPr/>
        </p:nvPicPr>
        <p:blipFill rotWithShape="1">
          <a:blip r:embed="rId2">
            <a:alphaModFix/>
          </a:blip>
          <a:srcRect b="0" l="0" r="0" t="0"/>
          <a:stretch/>
        </p:blipFill>
        <p:spPr>
          <a:xfrm>
            <a:off x="21336" y="0"/>
            <a:ext cx="12149328" cy="6858000"/>
          </a:xfrm>
          <a:prstGeom prst="rect">
            <a:avLst/>
          </a:prstGeom>
          <a:noFill/>
          <a:ln>
            <a:noFill/>
          </a:ln>
        </p:spPr>
      </p:pic>
      <p:sp>
        <p:nvSpPr>
          <p:cNvPr id="38" name="Google Shape;38;p33"/>
          <p:cNvSpPr/>
          <p:nvPr/>
        </p:nvSpPr>
        <p:spPr>
          <a:xfrm>
            <a:off x="6868453" y="6627769"/>
            <a:ext cx="5780275" cy="20005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700">
                <a:solidFill>
                  <a:schemeClr val="lt1"/>
                </a:solidFill>
                <a:latin typeface="Tahoma"/>
                <a:ea typeface="Tahoma"/>
                <a:cs typeface="Tahoma"/>
                <a:sym typeface="Tahoma"/>
              </a:rPr>
              <a:t>Copyright©</a:t>
            </a:r>
            <a:r>
              <a:rPr b="1" lang="en-US" sz="700">
                <a:solidFill>
                  <a:schemeClr val="lt1"/>
                </a:solidFill>
                <a:latin typeface="Tahoma"/>
                <a:ea typeface="Tahoma"/>
                <a:cs typeface="Tahoma"/>
                <a:sym typeface="Tahoma"/>
              </a:rPr>
              <a:t> </a:t>
            </a:r>
            <a:r>
              <a:rPr b="1" lang="en-US" sz="700">
                <a:solidFill>
                  <a:schemeClr val="lt1"/>
                </a:solidFill>
                <a:latin typeface="Tahoma"/>
                <a:ea typeface="Tahoma"/>
                <a:cs typeface="Tahoma"/>
                <a:sym typeface="Tahoma"/>
              </a:rPr>
              <a:t>2019 by PTT Digital Solutions Company Limited. All rights reserved</a:t>
            </a:r>
            <a:r>
              <a:rPr lang="en-US" sz="600">
                <a:solidFill>
                  <a:schemeClr val="lt1"/>
                </a:solidFill>
                <a:latin typeface="Tahoma"/>
                <a:ea typeface="Tahoma"/>
                <a:cs typeface="Tahoma"/>
                <a:sym typeface="Tahoma"/>
              </a:rPr>
              <a:t>.</a:t>
            </a:r>
            <a:endParaRPr/>
          </a:p>
        </p:txBody>
      </p:sp>
      <p:sp>
        <p:nvSpPr>
          <p:cNvPr id="39" name="Google Shape;39;p33"/>
          <p:cNvSpPr txBox="1"/>
          <p:nvPr/>
        </p:nvSpPr>
        <p:spPr>
          <a:xfrm>
            <a:off x="1199456" y="2175247"/>
            <a:ext cx="9772593" cy="46166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70C0"/>
              </a:buClr>
              <a:buSzPts val="2400"/>
              <a:buFont typeface="Arial"/>
              <a:buNone/>
            </a:pPr>
            <a:r>
              <a:rPr b="1" i="0" lang="en-US" sz="2400" u="none" cap="none" strike="noStrike">
                <a:solidFill>
                  <a:srgbClr val="0070C0"/>
                </a:solidFill>
                <a:latin typeface="Arial"/>
                <a:ea typeface="Arial"/>
                <a:cs typeface="Arial"/>
                <a:sym typeface="Arial"/>
              </a:rPr>
              <a:t>“To be trusted digital solutions partner”</a:t>
            </a:r>
            <a:endParaRPr/>
          </a:p>
        </p:txBody>
      </p:sp>
      <p:pic>
        <p:nvPicPr>
          <p:cNvPr descr="D:\zjaturapat.k(ห้ามลบ)\Desktop\Left\logo_ptt\SPIRIT.png" id="40" name="Google Shape;40;p33"/>
          <p:cNvPicPr preferRelativeResize="0"/>
          <p:nvPr/>
        </p:nvPicPr>
        <p:blipFill rotWithShape="1">
          <a:blip r:embed="rId3">
            <a:alphaModFix/>
          </a:blip>
          <a:srcRect b="0" l="0" r="0" t="0"/>
          <a:stretch/>
        </p:blipFill>
        <p:spPr>
          <a:xfrm>
            <a:off x="5241025" y="620688"/>
            <a:ext cx="2223127" cy="1298245"/>
          </a:xfrm>
          <a:prstGeom prst="rect">
            <a:avLst/>
          </a:prstGeom>
          <a:noFill/>
          <a:ln>
            <a:noFill/>
          </a:ln>
        </p:spPr>
      </p:pic>
      <p:sp>
        <p:nvSpPr>
          <p:cNvPr id="41" name="Google Shape;41;p33"/>
          <p:cNvSpPr txBox="1"/>
          <p:nvPr/>
        </p:nvSpPr>
        <p:spPr>
          <a:xfrm>
            <a:off x="7920205" y="6330675"/>
            <a:ext cx="6037995"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lt1"/>
              </a:buClr>
              <a:buSzPts val="1400"/>
              <a:buFont typeface="Arial"/>
              <a:buNone/>
            </a:pPr>
            <a:r>
              <a:rPr b="1" i="0" lang="en-US" sz="1400" u="none" cap="none" strike="noStrike">
                <a:solidFill>
                  <a:schemeClr val="lt1"/>
                </a:solidFill>
                <a:latin typeface="Arial"/>
                <a:ea typeface="Arial"/>
                <a:cs typeface="Arial"/>
                <a:sym typeface="Arial"/>
              </a:rPr>
              <a:t>www.pttdigital.com</a:t>
            </a:r>
            <a:endParaRPr/>
          </a:p>
        </p:txBody>
      </p:sp>
      <p:pic>
        <p:nvPicPr>
          <p:cNvPr id="42" name="Google Shape;42;p33"/>
          <p:cNvPicPr preferRelativeResize="0"/>
          <p:nvPr/>
        </p:nvPicPr>
        <p:blipFill rotWithShape="1">
          <a:blip r:embed="rId4">
            <a:alphaModFix/>
          </a:blip>
          <a:srcRect b="0" l="0" r="0" t="0"/>
          <a:stretch/>
        </p:blipFill>
        <p:spPr>
          <a:xfrm>
            <a:off x="1886684" y="423625"/>
            <a:ext cx="2769156" cy="1602270"/>
          </a:xfrm>
          <a:prstGeom prst="rect">
            <a:avLst/>
          </a:prstGeom>
          <a:noFill/>
          <a:ln>
            <a:noFill/>
          </a:ln>
        </p:spPr>
      </p:pic>
      <p:pic>
        <p:nvPicPr>
          <p:cNvPr id="43" name="Google Shape;43;p33"/>
          <p:cNvPicPr preferRelativeResize="0"/>
          <p:nvPr/>
        </p:nvPicPr>
        <p:blipFill rotWithShape="1">
          <a:blip r:embed="rId5">
            <a:alphaModFix/>
          </a:blip>
          <a:srcRect b="0" l="0" r="0" t="0"/>
          <a:stretch/>
        </p:blipFill>
        <p:spPr>
          <a:xfrm>
            <a:off x="8448291" y="465611"/>
            <a:ext cx="1392125" cy="1428097"/>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Section Title Page">
  <p:cSld name="2_Section Title Page">
    <p:spTree>
      <p:nvGrpSpPr>
        <p:cNvPr id="44" name="Shape 44"/>
        <p:cNvGrpSpPr/>
        <p:nvPr/>
      </p:nvGrpSpPr>
      <p:grpSpPr>
        <a:xfrm>
          <a:off x="0" y="0"/>
          <a:ext cx="0" cy="0"/>
          <a:chOff x="0" y="0"/>
          <a:chExt cx="0" cy="0"/>
        </a:xfrm>
      </p:grpSpPr>
      <p:pic>
        <p:nvPicPr>
          <p:cNvPr id="45" name="Google Shape;45;p34"/>
          <p:cNvPicPr preferRelativeResize="0"/>
          <p:nvPr/>
        </p:nvPicPr>
        <p:blipFill rotWithShape="1">
          <a:blip r:embed="rId2">
            <a:alphaModFix/>
          </a:blip>
          <a:srcRect b="0" l="0" r="0" t="93049"/>
          <a:stretch/>
        </p:blipFill>
        <p:spPr>
          <a:xfrm>
            <a:off x="0" y="6381328"/>
            <a:ext cx="12192000" cy="476672"/>
          </a:xfrm>
          <a:prstGeom prst="rect">
            <a:avLst/>
          </a:prstGeom>
          <a:noFill/>
          <a:ln>
            <a:noFill/>
          </a:ln>
        </p:spPr>
      </p:pic>
      <p:sp>
        <p:nvSpPr>
          <p:cNvPr id="46" name="Google Shape;46;p34"/>
          <p:cNvSpPr txBox="1"/>
          <p:nvPr>
            <p:ph idx="12" type="sldNum"/>
          </p:nvPr>
        </p:nvSpPr>
        <p:spPr>
          <a:xfrm>
            <a:off x="11530731" y="6560463"/>
            <a:ext cx="566975" cy="258668"/>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b="1" sz="1000">
                <a:solidFill>
                  <a:schemeClr val="lt1"/>
                </a:solidFill>
                <a:latin typeface="Tahoma"/>
                <a:ea typeface="Tahoma"/>
                <a:cs typeface="Tahoma"/>
                <a:sym typeface="Tahoma"/>
              </a:defRPr>
            </a:lvl1pPr>
            <a:lvl2pPr indent="0" lvl="1" marL="0" algn="ctr">
              <a:spcBef>
                <a:spcPts val="0"/>
              </a:spcBef>
              <a:buNone/>
              <a:defRPr b="1" sz="1000">
                <a:solidFill>
                  <a:schemeClr val="lt1"/>
                </a:solidFill>
                <a:latin typeface="Tahoma"/>
                <a:ea typeface="Tahoma"/>
                <a:cs typeface="Tahoma"/>
                <a:sym typeface="Tahoma"/>
              </a:defRPr>
            </a:lvl2pPr>
            <a:lvl3pPr indent="0" lvl="2" marL="0" algn="ctr">
              <a:spcBef>
                <a:spcPts val="0"/>
              </a:spcBef>
              <a:buNone/>
              <a:defRPr b="1" sz="1000">
                <a:solidFill>
                  <a:schemeClr val="lt1"/>
                </a:solidFill>
                <a:latin typeface="Tahoma"/>
                <a:ea typeface="Tahoma"/>
                <a:cs typeface="Tahoma"/>
                <a:sym typeface="Tahoma"/>
              </a:defRPr>
            </a:lvl3pPr>
            <a:lvl4pPr indent="0" lvl="3" marL="0" algn="ctr">
              <a:spcBef>
                <a:spcPts val="0"/>
              </a:spcBef>
              <a:buNone/>
              <a:defRPr b="1" sz="1000">
                <a:solidFill>
                  <a:schemeClr val="lt1"/>
                </a:solidFill>
                <a:latin typeface="Tahoma"/>
                <a:ea typeface="Tahoma"/>
                <a:cs typeface="Tahoma"/>
                <a:sym typeface="Tahoma"/>
              </a:defRPr>
            </a:lvl4pPr>
            <a:lvl5pPr indent="0" lvl="4" marL="0" algn="ctr">
              <a:spcBef>
                <a:spcPts val="0"/>
              </a:spcBef>
              <a:buNone/>
              <a:defRPr b="1" sz="1000">
                <a:solidFill>
                  <a:schemeClr val="lt1"/>
                </a:solidFill>
                <a:latin typeface="Tahoma"/>
                <a:ea typeface="Tahoma"/>
                <a:cs typeface="Tahoma"/>
                <a:sym typeface="Tahoma"/>
              </a:defRPr>
            </a:lvl5pPr>
            <a:lvl6pPr indent="0" lvl="5" marL="0" algn="ctr">
              <a:spcBef>
                <a:spcPts val="0"/>
              </a:spcBef>
              <a:buNone/>
              <a:defRPr b="1" sz="1000">
                <a:solidFill>
                  <a:schemeClr val="lt1"/>
                </a:solidFill>
                <a:latin typeface="Tahoma"/>
                <a:ea typeface="Tahoma"/>
                <a:cs typeface="Tahoma"/>
                <a:sym typeface="Tahoma"/>
              </a:defRPr>
            </a:lvl6pPr>
            <a:lvl7pPr indent="0" lvl="6" marL="0" algn="ctr">
              <a:spcBef>
                <a:spcPts val="0"/>
              </a:spcBef>
              <a:buNone/>
              <a:defRPr b="1" sz="1000">
                <a:solidFill>
                  <a:schemeClr val="lt1"/>
                </a:solidFill>
                <a:latin typeface="Tahoma"/>
                <a:ea typeface="Tahoma"/>
                <a:cs typeface="Tahoma"/>
                <a:sym typeface="Tahoma"/>
              </a:defRPr>
            </a:lvl7pPr>
            <a:lvl8pPr indent="0" lvl="7" marL="0" algn="ctr">
              <a:spcBef>
                <a:spcPts val="0"/>
              </a:spcBef>
              <a:buNone/>
              <a:defRPr b="1" sz="1000">
                <a:solidFill>
                  <a:schemeClr val="lt1"/>
                </a:solidFill>
                <a:latin typeface="Tahoma"/>
                <a:ea typeface="Tahoma"/>
                <a:cs typeface="Tahoma"/>
                <a:sym typeface="Tahoma"/>
              </a:defRPr>
            </a:lvl8pPr>
            <a:lvl9pPr indent="0" lvl="8" marL="0" algn="ctr">
              <a:spcBef>
                <a:spcPts val="0"/>
              </a:spcBef>
              <a:buNone/>
              <a:defRPr b="1" sz="10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
        <p:nvSpPr>
          <p:cNvPr id="47" name="Google Shape;47;p34"/>
          <p:cNvSpPr/>
          <p:nvPr/>
        </p:nvSpPr>
        <p:spPr>
          <a:xfrm>
            <a:off x="239351" y="6584020"/>
            <a:ext cx="5272988" cy="20005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700">
                <a:solidFill>
                  <a:schemeClr val="lt1"/>
                </a:solidFill>
                <a:latin typeface="Tahoma"/>
                <a:ea typeface="Tahoma"/>
                <a:cs typeface="Tahoma"/>
                <a:sym typeface="Tahoma"/>
              </a:rPr>
              <a:t>Copyright©</a:t>
            </a:r>
            <a:r>
              <a:rPr b="1" lang="en-US" sz="700">
                <a:solidFill>
                  <a:schemeClr val="lt1"/>
                </a:solidFill>
                <a:latin typeface="Tahoma"/>
                <a:ea typeface="Tahoma"/>
                <a:cs typeface="Tahoma"/>
                <a:sym typeface="Tahoma"/>
              </a:rPr>
              <a:t> </a:t>
            </a:r>
            <a:r>
              <a:rPr b="1" lang="en-US" sz="700">
                <a:solidFill>
                  <a:schemeClr val="lt1"/>
                </a:solidFill>
                <a:latin typeface="Tahoma"/>
                <a:ea typeface="Tahoma"/>
                <a:cs typeface="Tahoma"/>
                <a:sym typeface="Tahoma"/>
              </a:rPr>
              <a:t>2019 by PTT Digital Solutions Company Limited. All rights reserved</a:t>
            </a:r>
            <a:r>
              <a:rPr lang="en-US" sz="600">
                <a:solidFill>
                  <a:schemeClr val="lt1"/>
                </a:solidFill>
                <a:latin typeface="Tahoma"/>
                <a:ea typeface="Tahoma"/>
                <a:cs typeface="Tahoma"/>
                <a:sym typeface="Tahoma"/>
              </a:rPr>
              <a:t>.</a:t>
            </a:r>
            <a:endParaRPr/>
          </a:p>
        </p:txBody>
      </p:sp>
      <p:sp>
        <p:nvSpPr>
          <p:cNvPr id="48" name="Google Shape;48;p34"/>
          <p:cNvSpPr txBox="1"/>
          <p:nvPr>
            <p:ph idx="1" type="body"/>
          </p:nvPr>
        </p:nvSpPr>
        <p:spPr>
          <a:xfrm>
            <a:off x="8400256" y="980728"/>
            <a:ext cx="3319278" cy="5184576"/>
          </a:xfrm>
          <a:prstGeom prst="rect">
            <a:avLst/>
          </a:prstGeom>
          <a:noFill/>
          <a:ln>
            <a:noFill/>
          </a:ln>
        </p:spPr>
        <p:txBody>
          <a:bodyPr anchorCtr="0" anchor="t" bIns="45700" lIns="91425" spcFirstLastPara="1" rIns="91425" wrap="square" tIns="45700">
            <a:normAutofit/>
          </a:bodyPr>
          <a:lstStyle>
            <a:lvl1pPr indent="-228600" lvl="0" marL="457200" algn="l">
              <a:spcBef>
                <a:spcPts val="320"/>
              </a:spcBef>
              <a:spcAft>
                <a:spcPts val="0"/>
              </a:spcAft>
              <a:buClr>
                <a:schemeClr val="dk1"/>
              </a:buClr>
              <a:buSzPts val="1600"/>
              <a:buNone/>
              <a:defRPr sz="1600">
                <a:solidFill>
                  <a:schemeClr val="dk1"/>
                </a:solidFill>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pic>
        <p:nvPicPr>
          <p:cNvPr id="49" name="Google Shape;49;p34"/>
          <p:cNvPicPr preferRelativeResize="0"/>
          <p:nvPr/>
        </p:nvPicPr>
        <p:blipFill rotWithShape="1">
          <a:blip r:embed="rId3">
            <a:alphaModFix/>
          </a:blip>
          <a:srcRect b="0" l="0" r="0" t="0"/>
          <a:stretch/>
        </p:blipFill>
        <p:spPr>
          <a:xfrm>
            <a:off x="10992549" y="-27384"/>
            <a:ext cx="1057759" cy="475991"/>
          </a:xfrm>
          <a:prstGeom prst="rect">
            <a:avLst/>
          </a:prstGeom>
          <a:noFill/>
          <a:ln>
            <a:noFill/>
          </a:ln>
        </p:spPr>
      </p:pic>
      <p:sp>
        <p:nvSpPr>
          <p:cNvPr id="50" name="Google Shape;50;p34"/>
          <p:cNvSpPr txBox="1"/>
          <p:nvPr>
            <p:ph idx="2" type="body"/>
          </p:nvPr>
        </p:nvSpPr>
        <p:spPr>
          <a:xfrm>
            <a:off x="527386" y="980728"/>
            <a:ext cx="7728854" cy="5184576"/>
          </a:xfrm>
          <a:prstGeom prst="rect">
            <a:avLst/>
          </a:prstGeom>
          <a:noFill/>
          <a:ln>
            <a:noFill/>
          </a:ln>
        </p:spPr>
        <p:txBody>
          <a:bodyPr anchorCtr="0" anchor="t" bIns="45700" lIns="91425" spcFirstLastPara="1" rIns="91425" wrap="square" tIns="45700">
            <a:normAutofit/>
          </a:bodyPr>
          <a:lstStyle>
            <a:lvl1pPr indent="-228600" lvl="0" marL="457200" algn="l">
              <a:spcBef>
                <a:spcPts val="640"/>
              </a:spcBef>
              <a:spcAft>
                <a:spcPts val="0"/>
              </a:spcAft>
              <a:buClr>
                <a:schemeClr val="dk1"/>
              </a:buClr>
              <a:buSzPts val="32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pic>
        <p:nvPicPr>
          <p:cNvPr id="51" name="Google Shape;51;p34"/>
          <p:cNvPicPr preferRelativeResize="0"/>
          <p:nvPr/>
        </p:nvPicPr>
        <p:blipFill rotWithShape="1">
          <a:blip r:embed="rId4">
            <a:alphaModFix/>
          </a:blip>
          <a:srcRect b="0" l="0" r="0" t="0"/>
          <a:stretch/>
        </p:blipFill>
        <p:spPr>
          <a:xfrm>
            <a:off x="10632504" y="188640"/>
            <a:ext cx="1087030" cy="631432"/>
          </a:xfrm>
          <a:prstGeom prst="rect">
            <a:avLst/>
          </a:prstGeom>
          <a:noFill/>
          <a:ln>
            <a:noFill/>
          </a:ln>
        </p:spPr>
      </p:pic>
      <p:sp>
        <p:nvSpPr>
          <p:cNvPr id="52" name="Google Shape;52;p34"/>
          <p:cNvSpPr txBox="1"/>
          <p:nvPr>
            <p:ph idx="3" type="body"/>
          </p:nvPr>
        </p:nvSpPr>
        <p:spPr>
          <a:xfrm>
            <a:off x="527387" y="332656"/>
            <a:ext cx="9889094" cy="360040"/>
          </a:xfrm>
          <a:prstGeom prst="rect">
            <a:avLst/>
          </a:prstGeom>
          <a:noFill/>
          <a:ln>
            <a:noFill/>
          </a:ln>
        </p:spPr>
        <p:txBody>
          <a:bodyPr anchorCtr="0" anchor="t" bIns="45700" lIns="91425" spcFirstLastPara="1" rIns="91425" wrap="square" tIns="45700">
            <a:noAutofit/>
          </a:bodyPr>
          <a:lstStyle>
            <a:lvl1pPr indent="-228600" lvl="0" marL="457200" algn="l">
              <a:spcBef>
                <a:spcPts val="400"/>
              </a:spcBef>
              <a:spcAft>
                <a:spcPts val="0"/>
              </a:spcAft>
              <a:buClr>
                <a:schemeClr val="dk1"/>
              </a:buClr>
              <a:buSzPts val="2000"/>
              <a:buNone/>
              <a:defRPr b="1" sz="2000">
                <a:solidFill>
                  <a:schemeClr val="dk1"/>
                </a:solidFill>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Section Title Page">
  <p:cSld name="3_Section Title Page">
    <p:spTree>
      <p:nvGrpSpPr>
        <p:cNvPr id="53" name="Shape 53"/>
        <p:cNvGrpSpPr/>
        <p:nvPr/>
      </p:nvGrpSpPr>
      <p:grpSpPr>
        <a:xfrm>
          <a:off x="0" y="0"/>
          <a:ext cx="0" cy="0"/>
          <a:chOff x="0" y="0"/>
          <a:chExt cx="0" cy="0"/>
        </a:xfrm>
      </p:grpSpPr>
      <p:pic>
        <p:nvPicPr>
          <p:cNvPr id="54" name="Google Shape;54;p35"/>
          <p:cNvPicPr preferRelativeResize="0"/>
          <p:nvPr/>
        </p:nvPicPr>
        <p:blipFill rotWithShape="1">
          <a:blip r:embed="rId2">
            <a:alphaModFix/>
          </a:blip>
          <a:srcRect b="0" l="0" r="0" t="93049"/>
          <a:stretch/>
        </p:blipFill>
        <p:spPr>
          <a:xfrm>
            <a:off x="0" y="6381328"/>
            <a:ext cx="12192000" cy="476672"/>
          </a:xfrm>
          <a:prstGeom prst="rect">
            <a:avLst/>
          </a:prstGeom>
          <a:noFill/>
          <a:ln>
            <a:noFill/>
          </a:ln>
        </p:spPr>
      </p:pic>
      <p:sp>
        <p:nvSpPr>
          <p:cNvPr id="55" name="Google Shape;55;p35"/>
          <p:cNvSpPr txBox="1"/>
          <p:nvPr>
            <p:ph idx="12" type="sldNum"/>
          </p:nvPr>
        </p:nvSpPr>
        <p:spPr>
          <a:xfrm>
            <a:off x="11530731" y="6560463"/>
            <a:ext cx="566975" cy="258668"/>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b="1" sz="1000">
                <a:solidFill>
                  <a:schemeClr val="lt1"/>
                </a:solidFill>
                <a:latin typeface="Tahoma"/>
                <a:ea typeface="Tahoma"/>
                <a:cs typeface="Tahoma"/>
                <a:sym typeface="Tahoma"/>
              </a:defRPr>
            </a:lvl1pPr>
            <a:lvl2pPr indent="0" lvl="1" marL="0" algn="ctr">
              <a:spcBef>
                <a:spcPts val="0"/>
              </a:spcBef>
              <a:buNone/>
              <a:defRPr b="1" sz="1000">
                <a:solidFill>
                  <a:schemeClr val="lt1"/>
                </a:solidFill>
                <a:latin typeface="Tahoma"/>
                <a:ea typeface="Tahoma"/>
                <a:cs typeface="Tahoma"/>
                <a:sym typeface="Tahoma"/>
              </a:defRPr>
            </a:lvl2pPr>
            <a:lvl3pPr indent="0" lvl="2" marL="0" algn="ctr">
              <a:spcBef>
                <a:spcPts val="0"/>
              </a:spcBef>
              <a:buNone/>
              <a:defRPr b="1" sz="1000">
                <a:solidFill>
                  <a:schemeClr val="lt1"/>
                </a:solidFill>
                <a:latin typeface="Tahoma"/>
                <a:ea typeface="Tahoma"/>
                <a:cs typeface="Tahoma"/>
                <a:sym typeface="Tahoma"/>
              </a:defRPr>
            </a:lvl3pPr>
            <a:lvl4pPr indent="0" lvl="3" marL="0" algn="ctr">
              <a:spcBef>
                <a:spcPts val="0"/>
              </a:spcBef>
              <a:buNone/>
              <a:defRPr b="1" sz="1000">
                <a:solidFill>
                  <a:schemeClr val="lt1"/>
                </a:solidFill>
                <a:latin typeface="Tahoma"/>
                <a:ea typeface="Tahoma"/>
                <a:cs typeface="Tahoma"/>
                <a:sym typeface="Tahoma"/>
              </a:defRPr>
            </a:lvl4pPr>
            <a:lvl5pPr indent="0" lvl="4" marL="0" algn="ctr">
              <a:spcBef>
                <a:spcPts val="0"/>
              </a:spcBef>
              <a:buNone/>
              <a:defRPr b="1" sz="1000">
                <a:solidFill>
                  <a:schemeClr val="lt1"/>
                </a:solidFill>
                <a:latin typeface="Tahoma"/>
                <a:ea typeface="Tahoma"/>
                <a:cs typeface="Tahoma"/>
                <a:sym typeface="Tahoma"/>
              </a:defRPr>
            </a:lvl5pPr>
            <a:lvl6pPr indent="0" lvl="5" marL="0" algn="ctr">
              <a:spcBef>
                <a:spcPts val="0"/>
              </a:spcBef>
              <a:buNone/>
              <a:defRPr b="1" sz="1000">
                <a:solidFill>
                  <a:schemeClr val="lt1"/>
                </a:solidFill>
                <a:latin typeface="Tahoma"/>
                <a:ea typeface="Tahoma"/>
                <a:cs typeface="Tahoma"/>
                <a:sym typeface="Tahoma"/>
              </a:defRPr>
            </a:lvl6pPr>
            <a:lvl7pPr indent="0" lvl="6" marL="0" algn="ctr">
              <a:spcBef>
                <a:spcPts val="0"/>
              </a:spcBef>
              <a:buNone/>
              <a:defRPr b="1" sz="1000">
                <a:solidFill>
                  <a:schemeClr val="lt1"/>
                </a:solidFill>
                <a:latin typeface="Tahoma"/>
                <a:ea typeface="Tahoma"/>
                <a:cs typeface="Tahoma"/>
                <a:sym typeface="Tahoma"/>
              </a:defRPr>
            </a:lvl7pPr>
            <a:lvl8pPr indent="0" lvl="7" marL="0" algn="ctr">
              <a:spcBef>
                <a:spcPts val="0"/>
              </a:spcBef>
              <a:buNone/>
              <a:defRPr b="1" sz="1000">
                <a:solidFill>
                  <a:schemeClr val="lt1"/>
                </a:solidFill>
                <a:latin typeface="Tahoma"/>
                <a:ea typeface="Tahoma"/>
                <a:cs typeface="Tahoma"/>
                <a:sym typeface="Tahoma"/>
              </a:defRPr>
            </a:lvl8pPr>
            <a:lvl9pPr indent="0" lvl="8" marL="0" algn="ctr">
              <a:spcBef>
                <a:spcPts val="0"/>
              </a:spcBef>
              <a:buNone/>
              <a:defRPr b="1" sz="1000">
                <a:solidFill>
                  <a:schemeClr val="lt1"/>
                </a:solidFill>
                <a:latin typeface="Tahoma"/>
                <a:ea typeface="Tahoma"/>
                <a:cs typeface="Tahoma"/>
                <a:sym typeface="Tahoma"/>
              </a:defRPr>
            </a:lvl9pPr>
          </a:lstStyle>
          <a:p>
            <a:pPr indent="0" lvl="0" marL="0" rtl="0" algn="ctr">
              <a:spcBef>
                <a:spcPts val="0"/>
              </a:spcBef>
              <a:spcAft>
                <a:spcPts val="0"/>
              </a:spcAft>
              <a:buNone/>
            </a:pPr>
            <a:fld id="{00000000-1234-1234-1234-123412341234}" type="slidenum">
              <a:rPr lang="en-US"/>
              <a:t>‹#›</a:t>
            </a:fld>
            <a:endParaRPr/>
          </a:p>
        </p:txBody>
      </p:sp>
      <p:sp>
        <p:nvSpPr>
          <p:cNvPr id="56" name="Google Shape;56;p35"/>
          <p:cNvSpPr/>
          <p:nvPr/>
        </p:nvSpPr>
        <p:spPr>
          <a:xfrm>
            <a:off x="239351" y="6584020"/>
            <a:ext cx="5272988" cy="20005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700">
                <a:solidFill>
                  <a:schemeClr val="lt1"/>
                </a:solidFill>
                <a:latin typeface="Tahoma"/>
                <a:ea typeface="Tahoma"/>
                <a:cs typeface="Tahoma"/>
                <a:sym typeface="Tahoma"/>
              </a:rPr>
              <a:t>Copyright©</a:t>
            </a:r>
            <a:r>
              <a:rPr b="1" lang="en-US" sz="700">
                <a:solidFill>
                  <a:schemeClr val="lt1"/>
                </a:solidFill>
                <a:latin typeface="Tahoma"/>
                <a:ea typeface="Tahoma"/>
                <a:cs typeface="Tahoma"/>
                <a:sym typeface="Tahoma"/>
              </a:rPr>
              <a:t> </a:t>
            </a:r>
            <a:r>
              <a:rPr b="1" lang="en-US" sz="700">
                <a:solidFill>
                  <a:schemeClr val="lt1"/>
                </a:solidFill>
                <a:latin typeface="Tahoma"/>
                <a:ea typeface="Tahoma"/>
                <a:cs typeface="Tahoma"/>
                <a:sym typeface="Tahoma"/>
              </a:rPr>
              <a:t>2019 by PTT Digital Solutions Company Limited. All rights reserved</a:t>
            </a:r>
            <a:r>
              <a:rPr lang="en-US" sz="600">
                <a:solidFill>
                  <a:schemeClr val="lt1"/>
                </a:solidFill>
                <a:latin typeface="Tahoma"/>
                <a:ea typeface="Tahoma"/>
                <a:cs typeface="Tahoma"/>
                <a:sym typeface="Tahoma"/>
              </a:rPr>
              <a:t>.</a:t>
            </a:r>
            <a:endParaRPr/>
          </a:p>
        </p:txBody>
      </p:sp>
      <p:sp>
        <p:nvSpPr>
          <p:cNvPr id="57" name="Google Shape;57;p35"/>
          <p:cNvSpPr txBox="1"/>
          <p:nvPr>
            <p:ph idx="1" type="body"/>
          </p:nvPr>
        </p:nvSpPr>
        <p:spPr>
          <a:xfrm>
            <a:off x="527386" y="5244088"/>
            <a:ext cx="11120967" cy="993224"/>
          </a:xfrm>
          <a:prstGeom prst="rect">
            <a:avLst/>
          </a:prstGeom>
          <a:noFill/>
          <a:ln>
            <a:noFill/>
          </a:ln>
        </p:spPr>
        <p:txBody>
          <a:bodyPr anchorCtr="0" anchor="t" bIns="45700" lIns="91425" spcFirstLastPara="1" rIns="91425" wrap="square" tIns="45700">
            <a:normAutofit/>
          </a:bodyPr>
          <a:lstStyle>
            <a:lvl1pPr indent="-228600" lvl="0" marL="457200" algn="l">
              <a:spcBef>
                <a:spcPts val="320"/>
              </a:spcBef>
              <a:spcAft>
                <a:spcPts val="0"/>
              </a:spcAft>
              <a:buClr>
                <a:schemeClr val="dk1"/>
              </a:buClr>
              <a:buSzPts val="1600"/>
              <a:buNone/>
              <a:defRPr sz="1600">
                <a:solidFill>
                  <a:schemeClr val="dk1"/>
                </a:solidFill>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pic>
        <p:nvPicPr>
          <p:cNvPr id="58" name="Google Shape;58;p35"/>
          <p:cNvPicPr preferRelativeResize="0"/>
          <p:nvPr/>
        </p:nvPicPr>
        <p:blipFill rotWithShape="1">
          <a:blip r:embed="rId3">
            <a:alphaModFix/>
          </a:blip>
          <a:srcRect b="0" l="0" r="0" t="0"/>
          <a:stretch/>
        </p:blipFill>
        <p:spPr>
          <a:xfrm>
            <a:off x="10992549" y="-27384"/>
            <a:ext cx="1057759" cy="475991"/>
          </a:xfrm>
          <a:prstGeom prst="rect">
            <a:avLst/>
          </a:prstGeom>
          <a:noFill/>
          <a:ln>
            <a:noFill/>
          </a:ln>
        </p:spPr>
      </p:pic>
      <p:sp>
        <p:nvSpPr>
          <p:cNvPr id="59" name="Google Shape;59;p35"/>
          <p:cNvSpPr txBox="1"/>
          <p:nvPr>
            <p:ph idx="2" type="body"/>
          </p:nvPr>
        </p:nvSpPr>
        <p:spPr>
          <a:xfrm>
            <a:off x="2875845" y="908720"/>
            <a:ext cx="7540636" cy="4104456"/>
          </a:xfrm>
          <a:prstGeom prst="rect">
            <a:avLst/>
          </a:prstGeom>
          <a:noFill/>
          <a:ln>
            <a:noFill/>
          </a:ln>
        </p:spPr>
        <p:txBody>
          <a:bodyPr anchorCtr="0" anchor="t" bIns="45700" lIns="91425" spcFirstLastPara="1" rIns="91425" wrap="square" tIns="45700">
            <a:normAutofit/>
          </a:bodyPr>
          <a:lstStyle>
            <a:lvl1pPr indent="-228600" lvl="0" marL="457200" algn="l">
              <a:spcBef>
                <a:spcPts val="640"/>
              </a:spcBef>
              <a:spcAft>
                <a:spcPts val="0"/>
              </a:spcAft>
              <a:buClr>
                <a:schemeClr val="dk1"/>
              </a:buClr>
              <a:buSzPts val="32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pic>
        <p:nvPicPr>
          <p:cNvPr id="60" name="Google Shape;60;p35"/>
          <p:cNvPicPr preferRelativeResize="0"/>
          <p:nvPr/>
        </p:nvPicPr>
        <p:blipFill rotWithShape="1">
          <a:blip r:embed="rId4">
            <a:alphaModFix/>
          </a:blip>
          <a:srcRect b="0" l="0" r="0" t="0"/>
          <a:stretch/>
        </p:blipFill>
        <p:spPr>
          <a:xfrm>
            <a:off x="10632504" y="188640"/>
            <a:ext cx="1087030" cy="631432"/>
          </a:xfrm>
          <a:prstGeom prst="rect">
            <a:avLst/>
          </a:prstGeom>
          <a:noFill/>
          <a:ln>
            <a:noFill/>
          </a:ln>
        </p:spPr>
      </p:pic>
      <p:sp>
        <p:nvSpPr>
          <p:cNvPr id="61" name="Google Shape;61;p35"/>
          <p:cNvSpPr txBox="1"/>
          <p:nvPr>
            <p:ph idx="3" type="body"/>
          </p:nvPr>
        </p:nvSpPr>
        <p:spPr>
          <a:xfrm>
            <a:off x="527387" y="332656"/>
            <a:ext cx="9889094" cy="360040"/>
          </a:xfrm>
          <a:prstGeom prst="rect">
            <a:avLst/>
          </a:prstGeom>
          <a:noFill/>
          <a:ln>
            <a:noFill/>
          </a:ln>
        </p:spPr>
        <p:txBody>
          <a:bodyPr anchorCtr="0" anchor="t" bIns="45700" lIns="91425" spcFirstLastPara="1" rIns="91425" wrap="square" tIns="45700">
            <a:noAutofit/>
          </a:bodyPr>
          <a:lstStyle>
            <a:lvl1pPr indent="-228600" lvl="0" marL="457200" algn="l">
              <a:spcBef>
                <a:spcPts val="400"/>
              </a:spcBef>
              <a:spcAft>
                <a:spcPts val="0"/>
              </a:spcAft>
              <a:buClr>
                <a:schemeClr val="dk1"/>
              </a:buClr>
              <a:buSzPts val="2000"/>
              <a:buNone/>
              <a:defRPr b="1" sz="2000">
                <a:solidFill>
                  <a:schemeClr val="dk1"/>
                </a:solidFill>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Section Title Page">
  <p:cSld name="1_Section Title Page">
    <p:spTree>
      <p:nvGrpSpPr>
        <p:cNvPr id="62" name="Shape 62"/>
        <p:cNvGrpSpPr/>
        <p:nvPr/>
      </p:nvGrpSpPr>
      <p:grpSpPr>
        <a:xfrm>
          <a:off x="0" y="0"/>
          <a:ext cx="0" cy="0"/>
          <a:chOff x="0" y="0"/>
          <a:chExt cx="0" cy="0"/>
        </a:xfrm>
      </p:grpSpPr>
      <p:pic>
        <p:nvPicPr>
          <p:cNvPr id="63" name="Google Shape;63;p36"/>
          <p:cNvPicPr preferRelativeResize="0"/>
          <p:nvPr/>
        </p:nvPicPr>
        <p:blipFill rotWithShape="1">
          <a:blip r:embed="rId2">
            <a:alphaModFix/>
          </a:blip>
          <a:srcRect b="0" l="0" r="0" t="0"/>
          <a:stretch/>
        </p:blipFill>
        <p:spPr>
          <a:xfrm>
            <a:off x="42672" y="-3705"/>
            <a:ext cx="12149328" cy="6858000"/>
          </a:xfrm>
          <a:prstGeom prst="rect">
            <a:avLst/>
          </a:prstGeom>
          <a:noFill/>
          <a:ln>
            <a:noFill/>
          </a:ln>
        </p:spPr>
      </p:pic>
      <p:sp>
        <p:nvSpPr>
          <p:cNvPr id="64" name="Google Shape;64;p36"/>
          <p:cNvSpPr/>
          <p:nvPr/>
        </p:nvSpPr>
        <p:spPr>
          <a:xfrm>
            <a:off x="6868453" y="6627769"/>
            <a:ext cx="5780275" cy="20005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700">
                <a:solidFill>
                  <a:schemeClr val="lt1"/>
                </a:solidFill>
                <a:latin typeface="Tahoma"/>
                <a:ea typeface="Tahoma"/>
                <a:cs typeface="Tahoma"/>
                <a:sym typeface="Tahoma"/>
              </a:rPr>
              <a:t>Copyright©</a:t>
            </a:r>
            <a:r>
              <a:rPr b="1" lang="en-US" sz="700">
                <a:solidFill>
                  <a:schemeClr val="lt1"/>
                </a:solidFill>
                <a:latin typeface="Tahoma"/>
                <a:ea typeface="Tahoma"/>
                <a:cs typeface="Tahoma"/>
                <a:sym typeface="Tahoma"/>
              </a:rPr>
              <a:t> </a:t>
            </a:r>
            <a:r>
              <a:rPr b="1" lang="en-US" sz="700">
                <a:solidFill>
                  <a:schemeClr val="lt1"/>
                </a:solidFill>
                <a:latin typeface="Tahoma"/>
                <a:ea typeface="Tahoma"/>
                <a:cs typeface="Tahoma"/>
                <a:sym typeface="Tahoma"/>
              </a:rPr>
              <a:t>2019 by PTT Digital Solutions Company Limited. All rights reserved</a:t>
            </a:r>
            <a:r>
              <a:rPr lang="en-US" sz="600">
                <a:solidFill>
                  <a:schemeClr val="lt1"/>
                </a:solidFill>
                <a:latin typeface="Tahoma"/>
                <a:ea typeface="Tahoma"/>
                <a:cs typeface="Tahoma"/>
                <a:sym typeface="Tahoma"/>
              </a:rPr>
              <a:t>.</a:t>
            </a:r>
            <a:endParaRPr/>
          </a:p>
        </p:txBody>
      </p:sp>
      <p:sp>
        <p:nvSpPr>
          <p:cNvPr id="65" name="Google Shape;65;p36"/>
          <p:cNvSpPr txBox="1"/>
          <p:nvPr/>
        </p:nvSpPr>
        <p:spPr>
          <a:xfrm>
            <a:off x="1199456" y="2175247"/>
            <a:ext cx="9772593" cy="46166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70C0"/>
              </a:buClr>
              <a:buSzPts val="2400"/>
              <a:buFont typeface="Arial"/>
              <a:buNone/>
            </a:pPr>
            <a:r>
              <a:rPr b="1" i="0" lang="en-US" sz="2400" u="none" cap="none" strike="noStrike">
                <a:solidFill>
                  <a:srgbClr val="0070C0"/>
                </a:solidFill>
                <a:latin typeface="Arial"/>
                <a:ea typeface="Arial"/>
                <a:cs typeface="Arial"/>
                <a:sym typeface="Arial"/>
              </a:rPr>
              <a:t>“To be trusted digital solutions partner”</a:t>
            </a:r>
            <a:endParaRPr/>
          </a:p>
        </p:txBody>
      </p:sp>
      <p:pic>
        <p:nvPicPr>
          <p:cNvPr descr="D:\zjaturapat.k(ห้ามลบ)\Desktop\Left\logo_ptt\SPIRIT.png" id="66" name="Google Shape;66;p36"/>
          <p:cNvPicPr preferRelativeResize="0"/>
          <p:nvPr/>
        </p:nvPicPr>
        <p:blipFill rotWithShape="1">
          <a:blip r:embed="rId3">
            <a:alphaModFix/>
          </a:blip>
          <a:srcRect b="0" l="0" r="0" t="0"/>
          <a:stretch/>
        </p:blipFill>
        <p:spPr>
          <a:xfrm>
            <a:off x="5241025" y="620688"/>
            <a:ext cx="2223127" cy="1298245"/>
          </a:xfrm>
          <a:prstGeom prst="rect">
            <a:avLst/>
          </a:prstGeom>
          <a:noFill/>
          <a:ln>
            <a:noFill/>
          </a:ln>
        </p:spPr>
      </p:pic>
      <p:sp>
        <p:nvSpPr>
          <p:cNvPr id="67" name="Google Shape;67;p36"/>
          <p:cNvSpPr txBox="1"/>
          <p:nvPr/>
        </p:nvSpPr>
        <p:spPr>
          <a:xfrm>
            <a:off x="7920205" y="6330675"/>
            <a:ext cx="6037995"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lt1"/>
              </a:buClr>
              <a:buSzPts val="1400"/>
              <a:buFont typeface="Arial"/>
              <a:buNone/>
            </a:pPr>
            <a:r>
              <a:rPr b="1" i="0" lang="en-US" sz="1400" u="none" cap="none" strike="noStrike">
                <a:solidFill>
                  <a:schemeClr val="lt1"/>
                </a:solidFill>
                <a:latin typeface="Arial"/>
                <a:ea typeface="Arial"/>
                <a:cs typeface="Arial"/>
                <a:sym typeface="Arial"/>
              </a:rPr>
              <a:t>www.pttdigital.com</a:t>
            </a:r>
            <a:endParaRPr/>
          </a:p>
        </p:txBody>
      </p:sp>
      <p:pic>
        <p:nvPicPr>
          <p:cNvPr id="68" name="Google Shape;68;p36"/>
          <p:cNvPicPr preferRelativeResize="0"/>
          <p:nvPr/>
        </p:nvPicPr>
        <p:blipFill rotWithShape="1">
          <a:blip r:embed="rId4">
            <a:alphaModFix/>
          </a:blip>
          <a:srcRect b="0" l="0" r="0" t="0"/>
          <a:stretch/>
        </p:blipFill>
        <p:spPr>
          <a:xfrm>
            <a:off x="1886684" y="423625"/>
            <a:ext cx="2769156" cy="1602270"/>
          </a:xfrm>
          <a:prstGeom prst="rect">
            <a:avLst/>
          </a:prstGeom>
          <a:noFill/>
          <a:ln>
            <a:noFill/>
          </a:ln>
        </p:spPr>
      </p:pic>
      <p:pic>
        <p:nvPicPr>
          <p:cNvPr id="69" name="Google Shape;69;p36"/>
          <p:cNvPicPr preferRelativeResize="0"/>
          <p:nvPr/>
        </p:nvPicPr>
        <p:blipFill rotWithShape="1">
          <a:blip r:embed="rId5">
            <a:alphaModFix/>
          </a:blip>
          <a:srcRect b="0" l="0" r="0" t="0"/>
          <a:stretch/>
        </p:blipFill>
        <p:spPr>
          <a:xfrm>
            <a:off x="8448291" y="465611"/>
            <a:ext cx="1392125" cy="1428097"/>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29"/>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Tahoma"/>
              <a:buNone/>
              <a:defRPr b="0" i="0" sz="4400" u="none" cap="none" strike="noStrike">
                <a:solidFill>
                  <a:schemeClr val="dk1"/>
                </a:solidFill>
                <a:latin typeface="Tahoma"/>
                <a:ea typeface="Tahoma"/>
                <a:cs typeface="Tahoma"/>
                <a:sym typeface="Tahoma"/>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29"/>
          <p:cNvSpPr txBox="1"/>
          <p:nvPr>
            <p:ph idx="1" type="body"/>
          </p:nvPr>
        </p:nvSpPr>
        <p:spPr>
          <a:xfrm>
            <a:off x="609600" y="1600206"/>
            <a:ext cx="10972800"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Tahoma"/>
                <a:ea typeface="Tahoma"/>
                <a:cs typeface="Tahoma"/>
                <a:sym typeface="Tahoma"/>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Tahoma"/>
                <a:ea typeface="Tahoma"/>
                <a:cs typeface="Tahoma"/>
                <a:sym typeface="Tahoma"/>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Tahoma"/>
                <a:ea typeface="Tahoma"/>
                <a:cs typeface="Tahoma"/>
                <a:sym typeface="Tahoma"/>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Tahoma"/>
                <a:ea typeface="Tahoma"/>
                <a:cs typeface="Tahoma"/>
                <a:sym typeface="Tahoma"/>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Tahoma"/>
                <a:ea typeface="Tahoma"/>
                <a:cs typeface="Tahoma"/>
                <a:sym typeface="Tahoma"/>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Tahoma"/>
                <a:ea typeface="Tahoma"/>
                <a:cs typeface="Tahoma"/>
                <a:sym typeface="Tahoma"/>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Tahoma"/>
                <a:ea typeface="Tahoma"/>
                <a:cs typeface="Tahoma"/>
                <a:sym typeface="Tahoma"/>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Tahoma"/>
                <a:ea typeface="Tahoma"/>
                <a:cs typeface="Tahoma"/>
                <a:sym typeface="Tahoma"/>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Tahoma"/>
                <a:ea typeface="Tahoma"/>
                <a:cs typeface="Tahoma"/>
                <a:sym typeface="Tahoma"/>
              </a:defRPr>
            </a:lvl9pPr>
          </a:lstStyle>
          <a:p/>
        </p:txBody>
      </p:sp>
      <p:sp>
        <p:nvSpPr>
          <p:cNvPr id="12" name="Google Shape;12;p29"/>
          <p:cNvSpPr txBox="1"/>
          <p:nvPr>
            <p:ph idx="10" type="dt"/>
          </p:nvPr>
        </p:nvSpPr>
        <p:spPr>
          <a:xfrm>
            <a:off x="609600" y="6356357"/>
            <a:ext cx="28448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Tahoma"/>
                <a:ea typeface="Tahoma"/>
                <a:cs typeface="Tahoma"/>
                <a:sym typeface="Tahoma"/>
              </a:defRPr>
            </a:lvl1pPr>
            <a:lvl2pPr lvl="1" marR="0" rtl="0" algn="l">
              <a:spcBef>
                <a:spcPts val="0"/>
              </a:spcBef>
              <a:spcAft>
                <a:spcPts val="0"/>
              </a:spcAft>
              <a:buSzPts val="1400"/>
              <a:buNone/>
              <a:defRPr b="0" i="0" sz="2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2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2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2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2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2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2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2800" u="none" cap="none" strike="noStrike">
                <a:solidFill>
                  <a:schemeClr val="dk1"/>
                </a:solidFill>
                <a:latin typeface="Tahoma"/>
                <a:ea typeface="Tahoma"/>
                <a:cs typeface="Tahoma"/>
                <a:sym typeface="Tahoma"/>
              </a:defRPr>
            </a:lvl9pPr>
          </a:lstStyle>
          <a:p/>
        </p:txBody>
      </p:sp>
      <p:sp>
        <p:nvSpPr>
          <p:cNvPr id="13" name="Google Shape;13;p29"/>
          <p:cNvSpPr txBox="1"/>
          <p:nvPr>
            <p:ph idx="11" type="ftr"/>
          </p:nvPr>
        </p:nvSpPr>
        <p:spPr>
          <a:xfrm>
            <a:off x="4165600" y="6356357"/>
            <a:ext cx="3860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Tahoma"/>
                <a:ea typeface="Tahoma"/>
                <a:cs typeface="Tahoma"/>
                <a:sym typeface="Tahoma"/>
              </a:defRPr>
            </a:lvl1pPr>
            <a:lvl2pPr lvl="1" marR="0" rtl="0" algn="l">
              <a:spcBef>
                <a:spcPts val="0"/>
              </a:spcBef>
              <a:spcAft>
                <a:spcPts val="0"/>
              </a:spcAft>
              <a:buSzPts val="1400"/>
              <a:buNone/>
              <a:defRPr b="0" i="0" sz="2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2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2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2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2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2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2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2800" u="none" cap="none" strike="noStrike">
                <a:solidFill>
                  <a:schemeClr val="dk1"/>
                </a:solidFill>
                <a:latin typeface="Tahoma"/>
                <a:ea typeface="Tahoma"/>
                <a:cs typeface="Tahoma"/>
                <a:sym typeface="Tahoma"/>
              </a:defRPr>
            </a:lvl9pPr>
          </a:lstStyle>
          <a:p/>
        </p:txBody>
      </p:sp>
      <p:sp>
        <p:nvSpPr>
          <p:cNvPr id="14" name="Google Shape;14;p29"/>
          <p:cNvSpPr txBox="1"/>
          <p:nvPr>
            <p:ph idx="12" type="sldNum"/>
          </p:nvPr>
        </p:nvSpPr>
        <p:spPr>
          <a:xfrm>
            <a:off x="8737600" y="6356357"/>
            <a:ext cx="28448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Tahoma"/>
                <a:ea typeface="Tahoma"/>
                <a:cs typeface="Tahoma"/>
                <a:sym typeface="Tahoma"/>
              </a:defRPr>
            </a:lvl1pPr>
            <a:lvl2pPr indent="0" lvl="1" marL="0" marR="0" rtl="0" algn="r">
              <a:spcBef>
                <a:spcPts val="0"/>
              </a:spcBef>
              <a:buNone/>
              <a:defRPr b="0" i="0" sz="1200" u="none" cap="none" strike="noStrike">
                <a:solidFill>
                  <a:srgbClr val="888888"/>
                </a:solidFill>
                <a:latin typeface="Tahoma"/>
                <a:ea typeface="Tahoma"/>
                <a:cs typeface="Tahoma"/>
                <a:sym typeface="Tahoma"/>
              </a:defRPr>
            </a:lvl2pPr>
            <a:lvl3pPr indent="0" lvl="2" marL="0" marR="0" rtl="0" algn="r">
              <a:spcBef>
                <a:spcPts val="0"/>
              </a:spcBef>
              <a:buNone/>
              <a:defRPr b="0" i="0" sz="1200" u="none" cap="none" strike="noStrike">
                <a:solidFill>
                  <a:srgbClr val="888888"/>
                </a:solidFill>
                <a:latin typeface="Tahoma"/>
                <a:ea typeface="Tahoma"/>
                <a:cs typeface="Tahoma"/>
                <a:sym typeface="Tahoma"/>
              </a:defRPr>
            </a:lvl3pPr>
            <a:lvl4pPr indent="0" lvl="3" marL="0" marR="0" rtl="0" algn="r">
              <a:spcBef>
                <a:spcPts val="0"/>
              </a:spcBef>
              <a:buNone/>
              <a:defRPr b="0" i="0" sz="1200" u="none" cap="none" strike="noStrike">
                <a:solidFill>
                  <a:srgbClr val="888888"/>
                </a:solidFill>
                <a:latin typeface="Tahoma"/>
                <a:ea typeface="Tahoma"/>
                <a:cs typeface="Tahoma"/>
                <a:sym typeface="Tahoma"/>
              </a:defRPr>
            </a:lvl4pPr>
            <a:lvl5pPr indent="0" lvl="4" marL="0" marR="0" rtl="0" algn="r">
              <a:spcBef>
                <a:spcPts val="0"/>
              </a:spcBef>
              <a:buNone/>
              <a:defRPr b="0" i="0" sz="1200" u="none" cap="none" strike="noStrike">
                <a:solidFill>
                  <a:srgbClr val="888888"/>
                </a:solidFill>
                <a:latin typeface="Tahoma"/>
                <a:ea typeface="Tahoma"/>
                <a:cs typeface="Tahoma"/>
                <a:sym typeface="Tahoma"/>
              </a:defRPr>
            </a:lvl5pPr>
            <a:lvl6pPr indent="0" lvl="5" marL="0" marR="0" rtl="0" algn="r">
              <a:spcBef>
                <a:spcPts val="0"/>
              </a:spcBef>
              <a:buNone/>
              <a:defRPr b="0" i="0" sz="1200" u="none" cap="none" strike="noStrike">
                <a:solidFill>
                  <a:srgbClr val="888888"/>
                </a:solidFill>
                <a:latin typeface="Tahoma"/>
                <a:ea typeface="Tahoma"/>
                <a:cs typeface="Tahoma"/>
                <a:sym typeface="Tahoma"/>
              </a:defRPr>
            </a:lvl6pPr>
            <a:lvl7pPr indent="0" lvl="6" marL="0" marR="0" rtl="0" algn="r">
              <a:spcBef>
                <a:spcPts val="0"/>
              </a:spcBef>
              <a:buNone/>
              <a:defRPr b="0" i="0" sz="1200" u="none" cap="none" strike="noStrike">
                <a:solidFill>
                  <a:srgbClr val="888888"/>
                </a:solidFill>
                <a:latin typeface="Tahoma"/>
                <a:ea typeface="Tahoma"/>
                <a:cs typeface="Tahoma"/>
                <a:sym typeface="Tahoma"/>
              </a:defRPr>
            </a:lvl7pPr>
            <a:lvl8pPr indent="0" lvl="7" marL="0" marR="0" rtl="0" algn="r">
              <a:spcBef>
                <a:spcPts val="0"/>
              </a:spcBef>
              <a:buNone/>
              <a:defRPr b="0" i="0" sz="1200" u="none" cap="none" strike="noStrike">
                <a:solidFill>
                  <a:srgbClr val="888888"/>
                </a:solidFill>
                <a:latin typeface="Tahoma"/>
                <a:ea typeface="Tahoma"/>
                <a:cs typeface="Tahoma"/>
                <a:sym typeface="Tahoma"/>
              </a:defRPr>
            </a:lvl8pPr>
            <a:lvl9pPr indent="0" lvl="8" marL="0" marR="0" rtl="0" algn="r">
              <a:spcBef>
                <a:spcPts val="0"/>
              </a:spcBef>
              <a:buNone/>
              <a:defRPr b="0" i="0" sz="1200" u="none" cap="none" strike="noStrike">
                <a:solidFill>
                  <a:srgbClr val="888888"/>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43.png"/><Relationship Id="rId4" Type="http://schemas.openxmlformats.org/officeDocument/2006/relationships/image" Target="../media/image3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2.png"/><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8.png"/><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6.png"/><Relationship Id="rId4" Type="http://schemas.openxmlformats.org/officeDocument/2006/relationships/image" Target="../media/image4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5.png"/><Relationship Id="rId4" Type="http://schemas.openxmlformats.org/officeDocument/2006/relationships/image" Target="../media/image31.png"/><Relationship Id="rId5" Type="http://schemas.openxmlformats.org/officeDocument/2006/relationships/image" Target="../media/image2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48.png"/><Relationship Id="rId4" Type="http://schemas.openxmlformats.org/officeDocument/2006/relationships/image" Target="../media/image5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3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45.png"/><Relationship Id="rId4" Type="http://schemas.openxmlformats.org/officeDocument/2006/relationships/image" Target="../media/image4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34.png"/><Relationship Id="rId4" Type="http://schemas.openxmlformats.org/officeDocument/2006/relationships/image" Target="../media/image40.png"/><Relationship Id="rId5" Type="http://schemas.openxmlformats.org/officeDocument/2006/relationships/image" Target="../media/image36.png"/><Relationship Id="rId6" Type="http://schemas.openxmlformats.org/officeDocument/2006/relationships/image" Target="../media/image38.png"/><Relationship Id="rId7" Type="http://schemas.openxmlformats.org/officeDocument/2006/relationships/image" Target="../media/image3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46.png"/><Relationship Id="rId4" Type="http://schemas.openxmlformats.org/officeDocument/2006/relationships/image" Target="../media/image4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0.png"/><Relationship Id="rId4" Type="http://schemas.openxmlformats.org/officeDocument/2006/relationships/image" Target="../media/image4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43.png"/><Relationship Id="rId4" Type="http://schemas.openxmlformats.org/officeDocument/2006/relationships/image" Target="../media/image3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7.png"/><Relationship Id="rId4" Type="http://schemas.openxmlformats.org/officeDocument/2006/relationships/image" Target="../media/image3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8.png"/><Relationship Id="rId4" Type="http://schemas.openxmlformats.org/officeDocument/2006/relationships/image" Target="../media/image30.png"/><Relationship Id="rId5" Type="http://schemas.openxmlformats.org/officeDocument/2006/relationships/image" Target="../media/image2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32.png"/><Relationship Id="rId4" Type="http://schemas.openxmlformats.org/officeDocument/2006/relationships/image" Target="../media/image4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9.png"/><Relationship Id="rId4" Type="http://schemas.openxmlformats.org/officeDocument/2006/relationships/image" Target="../media/image29.png"/><Relationship Id="rId5"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p1"/>
          <p:cNvSpPr txBox="1"/>
          <p:nvPr>
            <p:ph idx="1" type="body"/>
          </p:nvPr>
        </p:nvSpPr>
        <p:spPr>
          <a:xfrm>
            <a:off x="7752184" y="6093296"/>
            <a:ext cx="3999153" cy="273873"/>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2060"/>
              </a:buClr>
              <a:buSzPts val="2000"/>
              <a:buNone/>
            </a:pPr>
            <a:r>
              <a:rPr lang="en-US"/>
              <a:t>PTT Digital</a:t>
            </a:r>
            <a:endParaRPr/>
          </a:p>
        </p:txBody>
      </p:sp>
      <p:sp>
        <p:nvSpPr>
          <p:cNvPr id="75" name="Google Shape;75;p1"/>
          <p:cNvSpPr txBox="1"/>
          <p:nvPr>
            <p:ph idx="2" type="body"/>
          </p:nvPr>
        </p:nvSpPr>
        <p:spPr>
          <a:xfrm>
            <a:off x="9984433" y="6439184"/>
            <a:ext cx="1766904" cy="273872"/>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2060"/>
              </a:buClr>
              <a:buSzPts val="1400"/>
              <a:buNone/>
            </a:pPr>
            <a:r>
              <a:rPr lang="en-US"/>
              <a:t>18 Feb 2022</a:t>
            </a:r>
            <a:endParaRPr/>
          </a:p>
        </p:txBody>
      </p:sp>
      <p:sp>
        <p:nvSpPr>
          <p:cNvPr id="76" name="Google Shape;76;p1"/>
          <p:cNvSpPr txBox="1"/>
          <p:nvPr>
            <p:ph idx="3" type="body"/>
          </p:nvPr>
        </p:nvSpPr>
        <p:spPr>
          <a:xfrm>
            <a:off x="-179717" y="5612633"/>
            <a:ext cx="11937483" cy="552671"/>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Clr>
                <a:srgbClr val="002060"/>
              </a:buClr>
              <a:buSzPts val="2400"/>
              <a:buNone/>
            </a:pPr>
            <a:r>
              <a:rPr lang="en-US" sz="2400"/>
              <a:t>GSP Digital Allocation: Compare Requirement</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g113d8db2799_0_271"/>
          <p:cNvSpPr txBox="1"/>
          <p:nvPr>
            <p:ph idx="12" type="sldNum"/>
          </p:nvPr>
        </p:nvSpPr>
        <p:spPr>
          <a:xfrm>
            <a:off x="11530731" y="6560463"/>
            <a:ext cx="567000" cy="2586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
        <p:nvSpPr>
          <p:cNvPr id="183" name="Google Shape;183;g113d8db2799_0_271"/>
          <p:cNvSpPr txBox="1"/>
          <p:nvPr>
            <p:ph idx="1" type="body"/>
          </p:nvPr>
        </p:nvSpPr>
        <p:spPr>
          <a:xfrm>
            <a:off x="527386" y="980728"/>
            <a:ext cx="11121000" cy="5112600"/>
          </a:xfrm>
          <a:prstGeom prst="rect">
            <a:avLst/>
          </a:prstGeom>
        </p:spPr>
        <p:txBody>
          <a:bodyPr anchorCtr="0" anchor="t" bIns="45700" lIns="91425" spcFirstLastPara="1" rIns="91425" wrap="square" tIns="45700">
            <a:normAutofit/>
          </a:bodyPr>
          <a:lstStyle/>
          <a:p>
            <a:pPr indent="0" lvl="0" marL="0" rtl="0" algn="l">
              <a:spcBef>
                <a:spcPts val="320"/>
              </a:spcBef>
              <a:spcAft>
                <a:spcPts val="0"/>
              </a:spcAft>
              <a:buNone/>
            </a:pPr>
            <a:r>
              <a:rPr lang="en-US"/>
              <a:t>รอใส่ตาราง Manday ใหม่เทียบเก่า และที่เพิ่มเติม</a:t>
            </a:r>
            <a:endParaRPr/>
          </a:p>
          <a:p>
            <a:pPr indent="0" lvl="0" marL="0" rtl="0" algn="l">
              <a:spcBef>
                <a:spcPts val="320"/>
              </a:spcBef>
              <a:spcAft>
                <a:spcPts val="0"/>
              </a:spcAft>
              <a:buNone/>
            </a:pPr>
            <a:r>
              <a:t/>
            </a:r>
            <a:endParaRPr/>
          </a:p>
        </p:txBody>
      </p:sp>
      <p:sp>
        <p:nvSpPr>
          <p:cNvPr id="184" name="Google Shape;184;g113d8db2799_0_271"/>
          <p:cNvSpPr txBox="1"/>
          <p:nvPr>
            <p:ph idx="2" type="body"/>
          </p:nvPr>
        </p:nvSpPr>
        <p:spPr>
          <a:xfrm>
            <a:off x="527387" y="332656"/>
            <a:ext cx="9889200" cy="360000"/>
          </a:xfrm>
          <a:prstGeom prst="rect">
            <a:avLst/>
          </a:prstGeom>
        </p:spPr>
        <p:txBody>
          <a:bodyPr anchorCtr="0" anchor="t" bIns="45700" lIns="91425" spcFirstLastPara="1" rIns="91425" wrap="square" tIns="45700">
            <a:noAutofit/>
          </a:bodyPr>
          <a:lstStyle/>
          <a:p>
            <a:pPr indent="0" lvl="0" marL="0" rtl="0" algn="l">
              <a:spcBef>
                <a:spcPts val="40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g113d8db2799_0_168"/>
          <p:cNvSpPr txBox="1"/>
          <p:nvPr>
            <p:ph idx="12" type="sldNum"/>
          </p:nvPr>
        </p:nvSpPr>
        <p:spPr>
          <a:xfrm>
            <a:off x="11530731" y="6560463"/>
            <a:ext cx="567000" cy="2586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cxnSp>
        <p:nvCxnSpPr>
          <p:cNvPr id="191" name="Google Shape;191;g113d8db2799_0_168"/>
          <p:cNvCxnSpPr/>
          <p:nvPr/>
        </p:nvCxnSpPr>
        <p:spPr>
          <a:xfrm>
            <a:off x="6044875" y="847900"/>
            <a:ext cx="21600" cy="5341200"/>
          </a:xfrm>
          <a:prstGeom prst="straightConnector1">
            <a:avLst/>
          </a:prstGeom>
          <a:noFill/>
          <a:ln cap="flat" cmpd="sng" w="19050">
            <a:solidFill>
              <a:schemeClr val="accent1"/>
            </a:solidFill>
            <a:prstDash val="solid"/>
            <a:round/>
            <a:headEnd len="med" w="med" type="none"/>
            <a:tailEnd len="med" w="med" type="none"/>
          </a:ln>
        </p:spPr>
      </p:cxnSp>
      <p:sp>
        <p:nvSpPr>
          <p:cNvPr id="192" name="Google Shape;192;g113d8db2799_0_168"/>
          <p:cNvSpPr txBox="1"/>
          <p:nvPr>
            <p:ph idx="2" type="body"/>
          </p:nvPr>
        </p:nvSpPr>
        <p:spPr>
          <a:xfrm>
            <a:off x="450275" y="1027405"/>
            <a:ext cx="5271000" cy="1284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2000"/>
              <a:buNone/>
            </a:pPr>
            <a:r>
              <a:rPr lang="en-US" sz="1700">
                <a:latin typeface="Prompt"/>
                <a:ea typeface="Prompt"/>
                <a:cs typeface="Prompt"/>
                <a:sym typeface="Prompt"/>
              </a:rPr>
              <a:t>PPS</a:t>
            </a:r>
            <a:r>
              <a:rPr b="0" lang="en-US" sz="1700">
                <a:latin typeface="Prompt"/>
                <a:ea typeface="Prompt"/>
                <a:cs typeface="Prompt"/>
                <a:sym typeface="Prompt"/>
              </a:rPr>
              <a:t> :ข้อมูลมาจาก Excel </a:t>
            </a:r>
            <a:endParaRPr b="0" sz="1700">
              <a:latin typeface="Prompt"/>
              <a:ea typeface="Prompt"/>
              <a:cs typeface="Prompt"/>
              <a:sym typeface="Prompt"/>
            </a:endParaRPr>
          </a:p>
          <a:p>
            <a:pPr indent="0" lvl="0" marL="0" rtl="0" algn="l">
              <a:spcBef>
                <a:spcPts val="0"/>
              </a:spcBef>
              <a:spcAft>
                <a:spcPts val="0"/>
              </a:spcAft>
              <a:buClr>
                <a:schemeClr val="dk1"/>
              </a:buClr>
              <a:buSzPts val="2000"/>
              <a:buNone/>
            </a:pPr>
            <a:r>
              <a:t/>
            </a:r>
            <a:endParaRPr b="0" sz="1700">
              <a:latin typeface="Prompt"/>
              <a:ea typeface="Prompt"/>
              <a:cs typeface="Prompt"/>
              <a:sym typeface="Prompt"/>
            </a:endParaRPr>
          </a:p>
        </p:txBody>
      </p:sp>
      <p:sp>
        <p:nvSpPr>
          <p:cNvPr id="193" name="Google Shape;193;g113d8db2799_0_168"/>
          <p:cNvSpPr txBox="1"/>
          <p:nvPr/>
        </p:nvSpPr>
        <p:spPr>
          <a:xfrm>
            <a:off x="6508200" y="1064900"/>
            <a:ext cx="5384400" cy="6156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700">
                <a:solidFill>
                  <a:srgbClr val="FF0000"/>
                </a:solidFill>
                <a:latin typeface="Prompt"/>
                <a:ea typeface="Prompt"/>
                <a:cs typeface="Prompt"/>
                <a:sym typeface="Prompt"/>
              </a:rPr>
              <a:t>New Requirement</a:t>
            </a:r>
            <a:r>
              <a:rPr lang="en-US" sz="1700">
                <a:solidFill>
                  <a:srgbClr val="FF0000"/>
                </a:solidFill>
                <a:latin typeface="Prompt"/>
                <a:ea typeface="Prompt"/>
                <a:cs typeface="Prompt"/>
                <a:sym typeface="Prompt"/>
              </a:rPr>
              <a:t> : </a:t>
            </a:r>
            <a:endParaRPr sz="1700">
              <a:solidFill>
                <a:srgbClr val="FF0000"/>
              </a:solidFill>
              <a:latin typeface="Prompt"/>
              <a:ea typeface="Prompt"/>
              <a:cs typeface="Prompt"/>
              <a:sym typeface="Prompt"/>
            </a:endParaRPr>
          </a:p>
          <a:p>
            <a:pPr indent="-336550" lvl="0" marL="457200" marR="0" rtl="0" algn="l">
              <a:spcBef>
                <a:spcPts val="0"/>
              </a:spcBef>
              <a:spcAft>
                <a:spcPts val="0"/>
              </a:spcAft>
              <a:buClr>
                <a:srgbClr val="FF0000"/>
              </a:buClr>
              <a:buSzPts val="1700"/>
              <a:buFont typeface="Prompt"/>
              <a:buChar char="●"/>
            </a:pPr>
            <a:r>
              <a:rPr lang="en-US" sz="1700">
                <a:solidFill>
                  <a:srgbClr val="FF0000"/>
                </a:solidFill>
                <a:latin typeface="Prompt"/>
                <a:ea typeface="Prompt"/>
                <a:cs typeface="Prompt"/>
                <a:sym typeface="Prompt"/>
              </a:rPr>
              <a:t>เพิ่มเติมข้อมูลสามารถทำบน Web </a:t>
            </a:r>
            <a:endParaRPr sz="1700">
              <a:solidFill>
                <a:srgbClr val="FF0000"/>
              </a:solidFill>
              <a:latin typeface="Prompt"/>
              <a:ea typeface="Prompt"/>
              <a:cs typeface="Prompt"/>
              <a:sym typeface="Prompt"/>
            </a:endParaRPr>
          </a:p>
        </p:txBody>
      </p:sp>
      <p:pic>
        <p:nvPicPr>
          <p:cNvPr id="194" name="Google Shape;194;g113d8db2799_0_168"/>
          <p:cNvPicPr preferRelativeResize="0"/>
          <p:nvPr/>
        </p:nvPicPr>
        <p:blipFill>
          <a:blip r:embed="rId3">
            <a:alphaModFix/>
          </a:blip>
          <a:stretch>
            <a:fillRect/>
          </a:stretch>
        </p:blipFill>
        <p:spPr>
          <a:xfrm>
            <a:off x="6973875" y="2525025"/>
            <a:ext cx="4453050" cy="3710875"/>
          </a:xfrm>
          <a:prstGeom prst="rect">
            <a:avLst/>
          </a:prstGeom>
          <a:noFill/>
          <a:ln>
            <a:noFill/>
          </a:ln>
        </p:spPr>
      </p:pic>
      <p:cxnSp>
        <p:nvCxnSpPr>
          <p:cNvPr id="195" name="Google Shape;195;g113d8db2799_0_168"/>
          <p:cNvCxnSpPr/>
          <p:nvPr/>
        </p:nvCxnSpPr>
        <p:spPr>
          <a:xfrm flipH="1">
            <a:off x="11042625" y="3655075"/>
            <a:ext cx="488100" cy="767100"/>
          </a:xfrm>
          <a:prstGeom prst="straightConnector1">
            <a:avLst/>
          </a:prstGeom>
          <a:noFill/>
          <a:ln cap="flat" cmpd="sng" w="28575">
            <a:solidFill>
              <a:srgbClr val="FF0000"/>
            </a:solidFill>
            <a:prstDash val="solid"/>
            <a:round/>
            <a:headEnd len="med" w="med" type="none"/>
            <a:tailEnd len="med" w="med" type="triangle"/>
          </a:ln>
        </p:spPr>
      </p:cxnSp>
      <p:sp>
        <p:nvSpPr>
          <p:cNvPr id="196" name="Google Shape;196;g113d8db2799_0_168"/>
          <p:cNvSpPr/>
          <p:nvPr/>
        </p:nvSpPr>
        <p:spPr>
          <a:xfrm>
            <a:off x="8590025" y="4306000"/>
            <a:ext cx="3057300" cy="11973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97" name="Google Shape;197;g113d8db2799_0_168"/>
          <p:cNvPicPr preferRelativeResize="0"/>
          <p:nvPr/>
        </p:nvPicPr>
        <p:blipFill>
          <a:blip r:embed="rId4">
            <a:alphaModFix/>
          </a:blip>
          <a:stretch>
            <a:fillRect/>
          </a:stretch>
        </p:blipFill>
        <p:spPr>
          <a:xfrm>
            <a:off x="1557125" y="1885375"/>
            <a:ext cx="3290050" cy="4459401"/>
          </a:xfrm>
          <a:prstGeom prst="rect">
            <a:avLst/>
          </a:prstGeom>
          <a:noFill/>
          <a:ln>
            <a:noFill/>
          </a:ln>
        </p:spPr>
      </p:pic>
      <p:sp>
        <p:nvSpPr>
          <p:cNvPr id="198" name="Google Shape;198;g113d8db2799_0_168"/>
          <p:cNvSpPr/>
          <p:nvPr/>
        </p:nvSpPr>
        <p:spPr>
          <a:xfrm>
            <a:off x="3174650" y="3973699"/>
            <a:ext cx="1615800" cy="23712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99" name="Google Shape;199;g113d8db2799_0_168"/>
          <p:cNvCxnSpPr/>
          <p:nvPr/>
        </p:nvCxnSpPr>
        <p:spPr>
          <a:xfrm flipH="1">
            <a:off x="4152325" y="3206600"/>
            <a:ext cx="488100" cy="767100"/>
          </a:xfrm>
          <a:prstGeom prst="straightConnector1">
            <a:avLst/>
          </a:prstGeom>
          <a:noFill/>
          <a:ln cap="flat" cmpd="sng" w="28575">
            <a:solidFill>
              <a:srgbClr val="FF0000"/>
            </a:solidFill>
            <a:prstDash val="solid"/>
            <a:round/>
            <a:headEnd len="med" w="med" type="none"/>
            <a:tailEnd len="med" w="med" type="triangle"/>
          </a:ln>
        </p:spPr>
      </p:cxnSp>
      <p:sp>
        <p:nvSpPr>
          <p:cNvPr id="200" name="Google Shape;200;g113d8db2799_0_168"/>
          <p:cNvSpPr txBox="1"/>
          <p:nvPr>
            <p:ph idx="2" type="body"/>
          </p:nvPr>
        </p:nvSpPr>
        <p:spPr>
          <a:xfrm>
            <a:off x="527387" y="332656"/>
            <a:ext cx="9889200" cy="360000"/>
          </a:xfrm>
          <a:prstGeom prst="rect">
            <a:avLst/>
          </a:prstGeom>
          <a:solidFill>
            <a:srgbClr val="CAE2F9"/>
          </a:solidFill>
        </p:spPr>
        <p:txBody>
          <a:bodyPr anchorCtr="0" anchor="t" bIns="45700" lIns="91425" spcFirstLastPara="1" rIns="91425" wrap="square" tIns="45700">
            <a:noAutofit/>
          </a:bodyPr>
          <a:lstStyle/>
          <a:p>
            <a:pPr indent="0" lvl="0" marL="0" rtl="0" algn="l">
              <a:spcBef>
                <a:spcPts val="400"/>
              </a:spcBef>
              <a:spcAft>
                <a:spcPts val="0"/>
              </a:spcAft>
              <a:buNone/>
            </a:pPr>
            <a:r>
              <a:rPr lang="en-US"/>
              <a:t>ส่วนที่ 2 การรับข้อมูล (Input)</a:t>
            </a:r>
            <a:endParaRPr/>
          </a:p>
        </p:txBody>
      </p:sp>
      <p:sp>
        <p:nvSpPr>
          <p:cNvPr id="201" name="Google Shape;201;g113d8db2799_0_168"/>
          <p:cNvSpPr txBox="1"/>
          <p:nvPr/>
        </p:nvSpPr>
        <p:spPr>
          <a:xfrm>
            <a:off x="6686650" y="262900"/>
            <a:ext cx="36702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100">
                <a:solidFill>
                  <a:schemeClr val="accent2"/>
                </a:solidFill>
                <a:highlight>
                  <a:srgbClr val="FFFF00"/>
                </a:highlight>
                <a:latin typeface="Tahoma"/>
                <a:ea typeface="Tahoma"/>
                <a:cs typeface="Tahoma"/>
                <a:sym typeface="Tahoma"/>
              </a:rPr>
              <a:t>ขาด ใช้เวลาเพิ่มกี่ Manday???</a:t>
            </a:r>
            <a:endParaRPr sz="2100">
              <a:solidFill>
                <a:schemeClr val="accent2"/>
              </a:solidFill>
              <a:highlight>
                <a:srgbClr val="FFFF00"/>
              </a:highlight>
              <a:latin typeface="Tahoma"/>
              <a:ea typeface="Tahoma"/>
              <a:cs typeface="Tahoma"/>
              <a:sym typeface="Tahoma"/>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6"/>
          <p:cNvSpPr txBox="1"/>
          <p:nvPr>
            <p:ph idx="12" type="sldNum"/>
          </p:nvPr>
        </p:nvSpPr>
        <p:spPr>
          <a:xfrm>
            <a:off x="11530731" y="6560463"/>
            <a:ext cx="566975" cy="258668"/>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pic>
        <p:nvPicPr>
          <p:cNvPr id="207" name="Google Shape;207;p6"/>
          <p:cNvPicPr preferRelativeResize="0"/>
          <p:nvPr/>
        </p:nvPicPr>
        <p:blipFill rotWithShape="1">
          <a:blip r:embed="rId3">
            <a:alphaModFix/>
          </a:blip>
          <a:srcRect b="64067" l="3232" r="0" t="0"/>
          <a:stretch/>
        </p:blipFill>
        <p:spPr>
          <a:xfrm>
            <a:off x="454000" y="3494175"/>
            <a:ext cx="5453698" cy="1179074"/>
          </a:xfrm>
          <a:prstGeom prst="rect">
            <a:avLst/>
          </a:prstGeom>
          <a:noFill/>
          <a:ln>
            <a:noFill/>
          </a:ln>
        </p:spPr>
      </p:pic>
      <p:pic>
        <p:nvPicPr>
          <p:cNvPr id="208" name="Google Shape;208;p6"/>
          <p:cNvPicPr preferRelativeResize="0"/>
          <p:nvPr/>
        </p:nvPicPr>
        <p:blipFill rotWithShape="1">
          <a:blip r:embed="rId4">
            <a:alphaModFix/>
          </a:blip>
          <a:srcRect b="0" l="0" r="0" t="0"/>
          <a:stretch/>
        </p:blipFill>
        <p:spPr>
          <a:xfrm>
            <a:off x="6279850" y="1959875"/>
            <a:ext cx="5820111" cy="2938250"/>
          </a:xfrm>
          <a:prstGeom prst="rect">
            <a:avLst/>
          </a:prstGeom>
          <a:noFill/>
          <a:ln cap="flat" cmpd="sng" w="9525">
            <a:solidFill>
              <a:srgbClr val="000000"/>
            </a:solidFill>
            <a:prstDash val="solid"/>
            <a:round/>
            <a:headEnd len="sm" w="sm" type="none"/>
            <a:tailEnd len="sm" w="sm" type="none"/>
          </a:ln>
        </p:spPr>
      </p:pic>
      <p:sp>
        <p:nvSpPr>
          <p:cNvPr id="209" name="Google Shape;209;p6"/>
          <p:cNvSpPr txBox="1"/>
          <p:nvPr>
            <p:ph idx="2" type="body"/>
          </p:nvPr>
        </p:nvSpPr>
        <p:spPr>
          <a:xfrm>
            <a:off x="327725" y="262901"/>
            <a:ext cx="9817200" cy="7953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2000"/>
              <a:buNone/>
            </a:pPr>
            <a:r>
              <a:rPr lang="en-US" sz="2200">
                <a:latin typeface="Prompt"/>
                <a:ea typeface="Prompt"/>
                <a:cs typeface="Prompt"/>
                <a:sym typeface="Prompt"/>
              </a:rPr>
              <a:t>2</a:t>
            </a:r>
            <a:r>
              <a:rPr lang="en-US" sz="2200">
                <a:latin typeface="Prompt"/>
                <a:ea typeface="Prompt"/>
                <a:cs typeface="Prompt"/>
                <a:sym typeface="Prompt"/>
              </a:rPr>
              <a:t>.1 การรับข้อมูลส่วน Supply เพิ่มการ input Ability Pentane</a:t>
            </a:r>
            <a:endParaRPr/>
          </a:p>
          <a:p>
            <a:pPr indent="0" lvl="0" marL="0" rtl="0" algn="l">
              <a:spcBef>
                <a:spcPts val="400"/>
              </a:spcBef>
              <a:spcAft>
                <a:spcPts val="0"/>
              </a:spcAft>
              <a:buClr>
                <a:schemeClr val="dk1"/>
              </a:buClr>
              <a:buSzPts val="2000"/>
              <a:buNone/>
            </a:pPr>
            <a:r>
              <a:t/>
            </a:r>
            <a:endParaRPr/>
          </a:p>
        </p:txBody>
      </p:sp>
      <p:sp>
        <p:nvSpPr>
          <p:cNvPr id="210" name="Google Shape;210;p6"/>
          <p:cNvSpPr txBox="1"/>
          <p:nvPr>
            <p:ph idx="2" type="body"/>
          </p:nvPr>
        </p:nvSpPr>
        <p:spPr>
          <a:xfrm>
            <a:off x="392950" y="1190125"/>
            <a:ext cx="5271000" cy="12747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2000"/>
              <a:buNone/>
            </a:pPr>
            <a:r>
              <a:rPr lang="en-US" sz="1700">
                <a:latin typeface="Prompt"/>
                <a:ea typeface="Prompt"/>
                <a:cs typeface="Prompt"/>
                <a:sym typeface="Prompt"/>
              </a:rPr>
              <a:t>PPS</a:t>
            </a:r>
            <a:r>
              <a:rPr b="0" lang="en-US" sz="1700">
                <a:latin typeface="Prompt"/>
                <a:ea typeface="Prompt"/>
                <a:cs typeface="Prompt"/>
                <a:sym typeface="Prompt"/>
              </a:rPr>
              <a:t> : </a:t>
            </a:r>
            <a:r>
              <a:rPr b="0" lang="en-US" sz="1700">
                <a:latin typeface="Prompt"/>
                <a:ea typeface="Prompt"/>
                <a:cs typeface="Prompt"/>
                <a:sym typeface="Prompt"/>
              </a:rPr>
              <a:t>ปริมาณการจัดหา (Supply) ผลิตภัณฑ์ต่างๆ จากโรงแยกก๊าซฯ ระยอง (GSP RY), โรงแยกก๊าซฯ ขนอม (GSP KHM), โรงกลั่น (Refinery) และนำเข้า (Import) แบบรายเดือนในหน่วย TON หรือ Km3</a:t>
            </a:r>
            <a:endParaRPr b="0" sz="1700">
              <a:latin typeface="Prompt"/>
              <a:ea typeface="Prompt"/>
              <a:cs typeface="Prompt"/>
              <a:sym typeface="Prompt"/>
            </a:endParaRPr>
          </a:p>
          <a:p>
            <a:pPr indent="0" lvl="0" marL="0" rtl="0" algn="l">
              <a:spcBef>
                <a:spcPts val="0"/>
              </a:spcBef>
              <a:spcAft>
                <a:spcPts val="0"/>
              </a:spcAft>
              <a:buClr>
                <a:schemeClr val="dk1"/>
              </a:buClr>
              <a:buSzPts val="2000"/>
              <a:buNone/>
            </a:pPr>
            <a:r>
              <a:t/>
            </a:r>
            <a:endParaRPr b="0" sz="1700">
              <a:latin typeface="Prompt"/>
              <a:ea typeface="Prompt"/>
              <a:cs typeface="Prompt"/>
              <a:sym typeface="Prompt"/>
            </a:endParaRPr>
          </a:p>
          <a:p>
            <a:pPr indent="0" lvl="0" marL="0" rtl="0" algn="l">
              <a:spcBef>
                <a:spcPts val="0"/>
              </a:spcBef>
              <a:spcAft>
                <a:spcPts val="0"/>
              </a:spcAft>
              <a:buClr>
                <a:schemeClr val="dk1"/>
              </a:buClr>
              <a:buSzPts val="2000"/>
              <a:buNone/>
            </a:pPr>
            <a:r>
              <a:t/>
            </a:r>
            <a:endParaRPr b="0" sz="1700">
              <a:latin typeface="Prompt"/>
              <a:ea typeface="Prompt"/>
              <a:cs typeface="Prompt"/>
              <a:sym typeface="Prompt"/>
            </a:endParaRPr>
          </a:p>
          <a:p>
            <a:pPr indent="0" lvl="0" marL="0" rtl="0" algn="l">
              <a:spcBef>
                <a:spcPts val="0"/>
              </a:spcBef>
              <a:spcAft>
                <a:spcPts val="0"/>
              </a:spcAft>
              <a:buClr>
                <a:schemeClr val="dk1"/>
              </a:buClr>
              <a:buSzPts val="2000"/>
              <a:buNone/>
            </a:pPr>
            <a:r>
              <a:t/>
            </a:r>
            <a:endParaRPr b="0" sz="1700">
              <a:latin typeface="Prompt"/>
              <a:ea typeface="Prompt"/>
              <a:cs typeface="Prompt"/>
              <a:sym typeface="Prompt"/>
            </a:endParaRPr>
          </a:p>
          <a:p>
            <a:pPr indent="0" lvl="0" marL="0" rtl="0" algn="l">
              <a:spcBef>
                <a:spcPts val="0"/>
              </a:spcBef>
              <a:spcAft>
                <a:spcPts val="0"/>
              </a:spcAft>
              <a:buClr>
                <a:schemeClr val="dk1"/>
              </a:buClr>
              <a:buSzPts val="2000"/>
              <a:buNone/>
            </a:pPr>
            <a:r>
              <a:rPr b="0" lang="en-US" sz="1300">
                <a:solidFill>
                  <a:srgbClr val="0070C0"/>
                </a:solidFill>
                <a:latin typeface="Prompt"/>
                <a:ea typeface="Prompt"/>
                <a:cs typeface="Prompt"/>
                <a:sym typeface="Prompt"/>
              </a:rPr>
              <a:t>ข้อมูลจาก pps</a:t>
            </a:r>
            <a:r>
              <a:rPr b="0" lang="en-US" sz="1300">
                <a:solidFill>
                  <a:srgbClr val="FF0000"/>
                </a:solidFill>
                <a:latin typeface="Prompt"/>
                <a:ea typeface="Prompt"/>
                <a:cs typeface="Prompt"/>
                <a:sym typeface="Prompt"/>
              </a:rPr>
              <a:t> </a:t>
            </a:r>
            <a:endParaRPr b="0" sz="1300">
              <a:solidFill>
                <a:srgbClr val="FF0000"/>
              </a:solidFill>
              <a:latin typeface="Prompt"/>
              <a:ea typeface="Prompt"/>
              <a:cs typeface="Prompt"/>
              <a:sym typeface="Prompt"/>
            </a:endParaRPr>
          </a:p>
          <a:p>
            <a:pPr indent="0" lvl="0" marL="0" rtl="0" algn="l">
              <a:spcBef>
                <a:spcPts val="0"/>
              </a:spcBef>
              <a:spcAft>
                <a:spcPts val="0"/>
              </a:spcAft>
              <a:buClr>
                <a:schemeClr val="dk1"/>
              </a:buClr>
              <a:buSzPts val="2000"/>
              <a:buNone/>
            </a:pPr>
            <a:r>
              <a:t/>
            </a:r>
            <a:endParaRPr b="0" sz="1700">
              <a:latin typeface="Prompt"/>
              <a:ea typeface="Prompt"/>
              <a:cs typeface="Prompt"/>
              <a:sym typeface="Prompt"/>
            </a:endParaRPr>
          </a:p>
          <a:p>
            <a:pPr indent="0" lvl="0" marL="0" rtl="0" algn="l">
              <a:spcBef>
                <a:spcPts val="0"/>
              </a:spcBef>
              <a:spcAft>
                <a:spcPts val="0"/>
              </a:spcAft>
              <a:buClr>
                <a:schemeClr val="dk1"/>
              </a:buClr>
              <a:buSzPts val="2000"/>
              <a:buNone/>
            </a:pPr>
            <a:r>
              <a:t/>
            </a:r>
            <a:endParaRPr b="0" sz="1700">
              <a:latin typeface="Prompt"/>
              <a:ea typeface="Prompt"/>
              <a:cs typeface="Prompt"/>
              <a:sym typeface="Prompt"/>
            </a:endParaRPr>
          </a:p>
          <a:p>
            <a:pPr indent="0" lvl="0" marL="0" rtl="0" algn="l">
              <a:spcBef>
                <a:spcPts val="0"/>
              </a:spcBef>
              <a:spcAft>
                <a:spcPts val="0"/>
              </a:spcAft>
              <a:buClr>
                <a:schemeClr val="dk1"/>
              </a:buClr>
              <a:buSzPts val="2000"/>
              <a:buNone/>
            </a:pPr>
            <a:r>
              <a:t/>
            </a:r>
            <a:endParaRPr b="0" sz="1700">
              <a:latin typeface="Prompt"/>
              <a:ea typeface="Prompt"/>
              <a:cs typeface="Prompt"/>
              <a:sym typeface="Prompt"/>
            </a:endParaRPr>
          </a:p>
        </p:txBody>
      </p:sp>
      <p:cxnSp>
        <p:nvCxnSpPr>
          <p:cNvPr id="211" name="Google Shape;211;p6"/>
          <p:cNvCxnSpPr/>
          <p:nvPr/>
        </p:nvCxnSpPr>
        <p:spPr>
          <a:xfrm>
            <a:off x="6044875" y="847900"/>
            <a:ext cx="21600" cy="5341200"/>
          </a:xfrm>
          <a:prstGeom prst="straightConnector1">
            <a:avLst/>
          </a:prstGeom>
          <a:noFill/>
          <a:ln cap="flat" cmpd="sng" w="19050">
            <a:solidFill>
              <a:schemeClr val="accent1"/>
            </a:solidFill>
            <a:prstDash val="solid"/>
            <a:round/>
            <a:headEnd len="med" w="med" type="none"/>
            <a:tailEnd len="med" w="med" type="none"/>
          </a:ln>
        </p:spPr>
      </p:cxnSp>
      <p:sp>
        <p:nvSpPr>
          <p:cNvPr id="212" name="Google Shape;212;p6"/>
          <p:cNvSpPr txBox="1"/>
          <p:nvPr/>
        </p:nvSpPr>
        <p:spPr>
          <a:xfrm>
            <a:off x="6256775" y="1190125"/>
            <a:ext cx="5384400" cy="6156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700">
                <a:solidFill>
                  <a:srgbClr val="FF0000"/>
                </a:solidFill>
                <a:latin typeface="Prompt"/>
                <a:ea typeface="Prompt"/>
                <a:cs typeface="Prompt"/>
                <a:sym typeface="Prompt"/>
              </a:rPr>
              <a:t>New Requirement</a:t>
            </a:r>
            <a:r>
              <a:rPr lang="en-US" sz="1700">
                <a:solidFill>
                  <a:srgbClr val="FF0000"/>
                </a:solidFill>
                <a:latin typeface="Prompt"/>
                <a:ea typeface="Prompt"/>
                <a:cs typeface="Prompt"/>
                <a:sym typeface="Prompt"/>
              </a:rPr>
              <a:t> : </a:t>
            </a:r>
            <a:r>
              <a:rPr lang="en-US" sz="1700">
                <a:solidFill>
                  <a:srgbClr val="FF0000"/>
                </a:solidFill>
                <a:latin typeface="Prompt"/>
                <a:ea typeface="Prompt"/>
                <a:cs typeface="Prompt"/>
                <a:sym typeface="Prompt"/>
              </a:rPr>
              <a:t>เพิ่มการ Input Ability Pentane</a:t>
            </a:r>
            <a:endParaRPr sz="1700">
              <a:solidFill>
                <a:srgbClr val="FF0000"/>
              </a:solidFill>
              <a:latin typeface="Prompt"/>
              <a:ea typeface="Prompt"/>
              <a:cs typeface="Prompt"/>
              <a:sym typeface="Prompt"/>
            </a:endParaRPr>
          </a:p>
          <a:p>
            <a:pPr indent="0" lvl="0" marL="0" marR="0" rtl="0" algn="l">
              <a:spcBef>
                <a:spcPts val="0"/>
              </a:spcBef>
              <a:spcAft>
                <a:spcPts val="0"/>
              </a:spcAft>
              <a:buNone/>
            </a:pPr>
            <a:r>
              <a:t/>
            </a:r>
            <a:endParaRPr sz="1700">
              <a:solidFill>
                <a:srgbClr val="FF0000"/>
              </a:solidFill>
              <a:latin typeface="Prompt"/>
              <a:ea typeface="Prompt"/>
              <a:cs typeface="Prompt"/>
              <a:sym typeface="Prompt"/>
            </a:endParaRPr>
          </a:p>
        </p:txBody>
      </p:sp>
      <p:sp>
        <p:nvSpPr>
          <p:cNvPr id="213" name="Google Shape;213;p6"/>
          <p:cNvSpPr/>
          <p:nvPr/>
        </p:nvSpPr>
        <p:spPr>
          <a:xfrm>
            <a:off x="291975" y="2894825"/>
            <a:ext cx="5524500" cy="20343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6"/>
          <p:cNvSpPr txBox="1"/>
          <p:nvPr/>
        </p:nvSpPr>
        <p:spPr>
          <a:xfrm>
            <a:off x="6686650" y="682225"/>
            <a:ext cx="36702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100">
                <a:solidFill>
                  <a:schemeClr val="accent2"/>
                </a:solidFill>
                <a:highlight>
                  <a:srgbClr val="FFFF00"/>
                </a:highlight>
                <a:latin typeface="Tahoma"/>
                <a:ea typeface="Tahoma"/>
                <a:cs typeface="Tahoma"/>
                <a:sym typeface="Tahoma"/>
              </a:rPr>
              <a:t>ขาด ใช้เวลาเพิ่มกี่ Manday???</a:t>
            </a:r>
            <a:endParaRPr sz="2100">
              <a:solidFill>
                <a:schemeClr val="accent2"/>
              </a:solidFill>
              <a:highlight>
                <a:srgbClr val="FFFF00"/>
              </a:highlight>
              <a:latin typeface="Tahoma"/>
              <a:ea typeface="Tahoma"/>
              <a:cs typeface="Tahoma"/>
              <a:sym typeface="Tahoma"/>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7"/>
          <p:cNvSpPr txBox="1"/>
          <p:nvPr>
            <p:ph idx="12" type="sldNum"/>
          </p:nvPr>
        </p:nvSpPr>
        <p:spPr>
          <a:xfrm>
            <a:off x="11530731" y="6560463"/>
            <a:ext cx="566975" cy="258668"/>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pic>
        <p:nvPicPr>
          <p:cNvPr id="220" name="Google Shape;220;p7"/>
          <p:cNvPicPr preferRelativeResize="0"/>
          <p:nvPr/>
        </p:nvPicPr>
        <p:blipFill rotWithShape="1">
          <a:blip r:embed="rId3">
            <a:alphaModFix/>
          </a:blip>
          <a:srcRect b="0" l="2645" r="4192" t="0"/>
          <a:stretch/>
        </p:blipFill>
        <p:spPr>
          <a:xfrm>
            <a:off x="209325" y="2009000"/>
            <a:ext cx="5614249" cy="3508675"/>
          </a:xfrm>
          <a:prstGeom prst="rect">
            <a:avLst/>
          </a:prstGeom>
          <a:noFill/>
          <a:ln>
            <a:noFill/>
          </a:ln>
        </p:spPr>
      </p:pic>
      <p:pic>
        <p:nvPicPr>
          <p:cNvPr id="221" name="Google Shape;221;p7"/>
          <p:cNvPicPr preferRelativeResize="0"/>
          <p:nvPr/>
        </p:nvPicPr>
        <p:blipFill rotWithShape="1">
          <a:blip r:embed="rId4">
            <a:alphaModFix/>
          </a:blip>
          <a:srcRect b="0" l="0" r="0" t="0"/>
          <a:stretch/>
        </p:blipFill>
        <p:spPr>
          <a:xfrm>
            <a:off x="8915439" y="1258649"/>
            <a:ext cx="2027775" cy="4340707"/>
          </a:xfrm>
          <a:prstGeom prst="rect">
            <a:avLst/>
          </a:prstGeom>
          <a:noFill/>
          <a:ln>
            <a:noFill/>
          </a:ln>
        </p:spPr>
      </p:pic>
      <p:sp>
        <p:nvSpPr>
          <p:cNvPr id="222" name="Google Shape;222;p7"/>
          <p:cNvSpPr txBox="1"/>
          <p:nvPr/>
        </p:nvSpPr>
        <p:spPr>
          <a:xfrm>
            <a:off x="6360300" y="1596775"/>
            <a:ext cx="2346000" cy="2308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u="sng">
                <a:solidFill>
                  <a:srgbClr val="FF0000"/>
                </a:solidFill>
                <a:latin typeface="Prompt"/>
                <a:ea typeface="Prompt"/>
                <a:cs typeface="Prompt"/>
                <a:sym typeface="Prompt"/>
              </a:rPr>
              <a:t>เรื่องที่เพิ่มขึ้นไม่มีใน PPS </a:t>
            </a:r>
            <a:endParaRPr>
              <a:latin typeface="Prompt"/>
              <a:ea typeface="Prompt"/>
              <a:cs typeface="Prompt"/>
              <a:sym typeface="Prompt"/>
            </a:endParaRPr>
          </a:p>
          <a:p>
            <a:pPr indent="-273050" lvl="0" marL="342900" marR="0" rtl="0" algn="l">
              <a:spcBef>
                <a:spcPts val="0"/>
              </a:spcBef>
              <a:spcAft>
                <a:spcPts val="0"/>
              </a:spcAft>
              <a:buClr>
                <a:srgbClr val="FF0000"/>
              </a:buClr>
              <a:buSzPts val="1600"/>
              <a:buFont typeface="Prompt"/>
              <a:buChar char="●"/>
            </a:pPr>
            <a:r>
              <a:rPr lang="en-US" sz="1600">
                <a:solidFill>
                  <a:srgbClr val="FF0000"/>
                </a:solidFill>
                <a:latin typeface="Prompt"/>
                <a:ea typeface="Prompt"/>
                <a:cs typeface="Prompt"/>
                <a:sym typeface="Prompt"/>
              </a:rPr>
              <a:t>Product</a:t>
            </a:r>
            <a:endParaRPr>
              <a:latin typeface="Prompt"/>
              <a:ea typeface="Prompt"/>
              <a:cs typeface="Prompt"/>
              <a:sym typeface="Prompt"/>
            </a:endParaRPr>
          </a:p>
          <a:p>
            <a:pPr indent="-273050" lvl="0" marL="342900" marR="0" rtl="0" algn="l">
              <a:spcBef>
                <a:spcPts val="0"/>
              </a:spcBef>
              <a:spcAft>
                <a:spcPts val="0"/>
              </a:spcAft>
              <a:buClr>
                <a:srgbClr val="FF0000"/>
              </a:buClr>
              <a:buSzPts val="1600"/>
              <a:buFont typeface="Prompt"/>
              <a:buChar char="●"/>
            </a:pPr>
            <a:r>
              <a:rPr lang="en-US" sz="1600">
                <a:solidFill>
                  <a:srgbClr val="FF0000"/>
                </a:solidFill>
                <a:latin typeface="Prompt"/>
                <a:ea typeface="Prompt"/>
                <a:cs typeface="Prompt"/>
                <a:sym typeface="Prompt"/>
              </a:rPr>
              <a:t>Customer</a:t>
            </a:r>
            <a:endParaRPr>
              <a:latin typeface="Prompt"/>
              <a:ea typeface="Prompt"/>
              <a:cs typeface="Prompt"/>
              <a:sym typeface="Prompt"/>
            </a:endParaRPr>
          </a:p>
          <a:p>
            <a:pPr indent="-273050" lvl="0" marL="342900" marR="0" rtl="0" algn="l">
              <a:spcBef>
                <a:spcPts val="0"/>
              </a:spcBef>
              <a:spcAft>
                <a:spcPts val="0"/>
              </a:spcAft>
              <a:buClr>
                <a:srgbClr val="FF0000"/>
              </a:buClr>
              <a:buSzPts val="1600"/>
              <a:buFont typeface="Prompt"/>
              <a:buChar char="●"/>
            </a:pPr>
            <a:r>
              <a:rPr lang="en-US" sz="1600">
                <a:solidFill>
                  <a:srgbClr val="FF0000"/>
                </a:solidFill>
                <a:latin typeface="Prompt"/>
                <a:ea typeface="Prompt"/>
                <a:cs typeface="Prompt"/>
                <a:sym typeface="Prompt"/>
              </a:rPr>
              <a:t>Contract</a:t>
            </a:r>
            <a:endParaRPr sz="1600">
              <a:solidFill>
                <a:srgbClr val="FF0000"/>
              </a:solidFill>
              <a:highlight>
                <a:srgbClr val="FFFF00"/>
              </a:highlight>
              <a:latin typeface="Prompt"/>
              <a:ea typeface="Prompt"/>
              <a:cs typeface="Prompt"/>
              <a:sym typeface="Prompt"/>
            </a:endParaRPr>
          </a:p>
          <a:p>
            <a:pPr indent="-273050" lvl="0" marL="342900" marR="0" rtl="0" algn="l">
              <a:spcBef>
                <a:spcPts val="0"/>
              </a:spcBef>
              <a:spcAft>
                <a:spcPts val="0"/>
              </a:spcAft>
              <a:buClr>
                <a:srgbClr val="FF0000"/>
              </a:buClr>
              <a:buSzPts val="1600"/>
              <a:buFont typeface="Prompt"/>
              <a:buChar char="●"/>
            </a:pPr>
            <a:r>
              <a:rPr lang="en-US" sz="1600">
                <a:solidFill>
                  <a:srgbClr val="FF0000"/>
                </a:solidFill>
                <a:latin typeface="Prompt"/>
                <a:ea typeface="Prompt"/>
                <a:cs typeface="Prompt"/>
                <a:sym typeface="Prompt"/>
              </a:rPr>
              <a:t>Source and delivery point</a:t>
            </a:r>
            <a:endParaRPr sz="1600">
              <a:solidFill>
                <a:srgbClr val="FF0000"/>
              </a:solidFill>
              <a:highlight>
                <a:srgbClr val="FFFF00"/>
              </a:highlight>
              <a:latin typeface="Prompt"/>
              <a:ea typeface="Prompt"/>
              <a:cs typeface="Prompt"/>
              <a:sym typeface="Prompt"/>
            </a:endParaRPr>
          </a:p>
          <a:p>
            <a:pPr indent="-273050" lvl="0" marL="342900" marR="0" rtl="0" algn="l">
              <a:spcBef>
                <a:spcPts val="0"/>
              </a:spcBef>
              <a:spcAft>
                <a:spcPts val="0"/>
              </a:spcAft>
              <a:buClr>
                <a:srgbClr val="FF0000"/>
              </a:buClr>
              <a:buSzPts val="1600"/>
              <a:buFont typeface="Prompt"/>
              <a:buChar char="●"/>
            </a:pPr>
            <a:r>
              <a:rPr lang="en-US" sz="1600">
                <a:solidFill>
                  <a:srgbClr val="FF0000"/>
                </a:solidFill>
                <a:latin typeface="Prompt"/>
                <a:ea typeface="Prompt"/>
                <a:cs typeface="Prompt"/>
                <a:sym typeface="Prompt"/>
              </a:rPr>
              <a:t>Turn Around</a:t>
            </a:r>
            <a:endParaRPr>
              <a:latin typeface="Prompt"/>
              <a:ea typeface="Prompt"/>
              <a:cs typeface="Prompt"/>
              <a:sym typeface="Prompt"/>
            </a:endParaRPr>
          </a:p>
          <a:p>
            <a:pPr indent="-273050" lvl="0" marL="342900" marR="0" rtl="0" algn="l">
              <a:spcBef>
                <a:spcPts val="0"/>
              </a:spcBef>
              <a:spcAft>
                <a:spcPts val="0"/>
              </a:spcAft>
              <a:buClr>
                <a:srgbClr val="FF0000"/>
              </a:buClr>
              <a:buSzPts val="1600"/>
              <a:buFont typeface="Prompt"/>
              <a:buChar char="●"/>
            </a:pPr>
            <a:r>
              <a:rPr lang="en-US" sz="1600">
                <a:solidFill>
                  <a:srgbClr val="FF0000"/>
                </a:solidFill>
                <a:latin typeface="Prompt"/>
                <a:ea typeface="Prompt"/>
                <a:cs typeface="Prompt"/>
                <a:sym typeface="Prompt"/>
              </a:rPr>
              <a:t>OR Demand Plan</a:t>
            </a:r>
            <a:endParaRPr>
              <a:latin typeface="Prompt"/>
              <a:ea typeface="Prompt"/>
              <a:cs typeface="Prompt"/>
              <a:sym typeface="Prompt"/>
            </a:endParaRPr>
          </a:p>
          <a:p>
            <a:pPr indent="-273050" lvl="0" marL="342900" marR="0" rtl="0" algn="l">
              <a:spcBef>
                <a:spcPts val="0"/>
              </a:spcBef>
              <a:spcAft>
                <a:spcPts val="0"/>
              </a:spcAft>
              <a:buClr>
                <a:srgbClr val="FF0000"/>
              </a:buClr>
              <a:buSzPts val="1600"/>
              <a:buFont typeface="Prompt"/>
              <a:buChar char="●"/>
            </a:pPr>
            <a:r>
              <a:rPr lang="en-US" sz="1600">
                <a:solidFill>
                  <a:srgbClr val="FF0000"/>
                </a:solidFill>
                <a:latin typeface="Prompt"/>
                <a:ea typeface="Prompt"/>
                <a:cs typeface="Prompt"/>
                <a:sym typeface="Prompt"/>
              </a:rPr>
              <a:t>Cal margin</a:t>
            </a:r>
            <a:endParaRPr sz="1600">
              <a:solidFill>
                <a:srgbClr val="FF0000"/>
              </a:solidFill>
              <a:latin typeface="Prompt"/>
              <a:ea typeface="Prompt"/>
              <a:cs typeface="Prompt"/>
              <a:sym typeface="Prompt"/>
            </a:endParaRPr>
          </a:p>
        </p:txBody>
      </p:sp>
      <p:sp>
        <p:nvSpPr>
          <p:cNvPr id="223" name="Google Shape;223;p7"/>
          <p:cNvSpPr txBox="1"/>
          <p:nvPr>
            <p:ph idx="2" type="body"/>
          </p:nvPr>
        </p:nvSpPr>
        <p:spPr>
          <a:xfrm>
            <a:off x="327725" y="262901"/>
            <a:ext cx="9817200" cy="7953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2000"/>
              <a:buNone/>
            </a:pPr>
            <a:r>
              <a:rPr lang="en-US" sz="2200">
                <a:latin typeface="Prompt"/>
                <a:ea typeface="Prompt"/>
                <a:cs typeface="Prompt"/>
                <a:sym typeface="Prompt"/>
              </a:rPr>
              <a:t>2</a:t>
            </a:r>
            <a:r>
              <a:rPr lang="en-US" sz="2200">
                <a:latin typeface="Prompt"/>
                <a:ea typeface="Prompt"/>
                <a:cs typeface="Prompt"/>
                <a:sym typeface="Prompt"/>
              </a:rPr>
              <a:t>.2 เพิ่มรายการ input</a:t>
            </a:r>
            <a:endParaRPr/>
          </a:p>
          <a:p>
            <a:pPr indent="0" lvl="0" marL="0" rtl="0" algn="l">
              <a:spcBef>
                <a:spcPts val="400"/>
              </a:spcBef>
              <a:spcAft>
                <a:spcPts val="0"/>
              </a:spcAft>
              <a:buClr>
                <a:schemeClr val="dk1"/>
              </a:buClr>
              <a:buSzPts val="2000"/>
              <a:buNone/>
            </a:pPr>
            <a:r>
              <a:t/>
            </a:r>
            <a:endParaRPr/>
          </a:p>
        </p:txBody>
      </p:sp>
      <p:cxnSp>
        <p:nvCxnSpPr>
          <p:cNvPr id="224" name="Google Shape;224;p7"/>
          <p:cNvCxnSpPr/>
          <p:nvPr/>
        </p:nvCxnSpPr>
        <p:spPr>
          <a:xfrm>
            <a:off x="6044875" y="847900"/>
            <a:ext cx="21600" cy="5341200"/>
          </a:xfrm>
          <a:prstGeom prst="straightConnector1">
            <a:avLst/>
          </a:prstGeom>
          <a:noFill/>
          <a:ln cap="flat" cmpd="sng" w="19050">
            <a:solidFill>
              <a:schemeClr val="accent1"/>
            </a:solidFill>
            <a:prstDash val="solid"/>
            <a:round/>
            <a:headEnd len="med" w="med" type="none"/>
            <a:tailEnd len="med" w="med" type="none"/>
          </a:ln>
        </p:spPr>
      </p:cxnSp>
      <p:sp>
        <p:nvSpPr>
          <p:cNvPr id="225" name="Google Shape;225;p7"/>
          <p:cNvSpPr txBox="1"/>
          <p:nvPr>
            <p:ph idx="2" type="body"/>
          </p:nvPr>
        </p:nvSpPr>
        <p:spPr>
          <a:xfrm>
            <a:off x="392950" y="1190125"/>
            <a:ext cx="5271000" cy="1338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2000"/>
              <a:buNone/>
            </a:pPr>
            <a:r>
              <a:rPr lang="en-US" sz="1700">
                <a:latin typeface="Prompt"/>
                <a:ea typeface="Prompt"/>
                <a:cs typeface="Prompt"/>
                <a:sym typeface="Prompt"/>
              </a:rPr>
              <a:t>PPS</a:t>
            </a:r>
            <a:r>
              <a:rPr b="0" lang="en-US" sz="1700">
                <a:latin typeface="Prompt"/>
                <a:ea typeface="Prompt"/>
                <a:cs typeface="Prompt"/>
                <a:sym typeface="Prompt"/>
              </a:rPr>
              <a:t> : ประมาณการจากข้อมูลตามจริงใน PPS </a:t>
            </a:r>
            <a:endParaRPr b="0" sz="1700">
              <a:latin typeface="Prompt"/>
              <a:ea typeface="Prompt"/>
              <a:cs typeface="Prompt"/>
              <a:sym typeface="Prompt"/>
            </a:endParaRPr>
          </a:p>
          <a:p>
            <a:pPr indent="0" lvl="0" marL="0" rtl="0" algn="l">
              <a:spcBef>
                <a:spcPts val="0"/>
              </a:spcBef>
              <a:spcAft>
                <a:spcPts val="0"/>
              </a:spcAft>
              <a:buClr>
                <a:schemeClr val="dk1"/>
              </a:buClr>
              <a:buSzPts val="2000"/>
              <a:buNone/>
            </a:pPr>
            <a:r>
              <a:t/>
            </a:r>
            <a:endParaRPr b="0" sz="1700">
              <a:latin typeface="Prompt"/>
              <a:ea typeface="Prompt"/>
              <a:cs typeface="Prompt"/>
              <a:sym typeface="Prompt"/>
            </a:endParaRPr>
          </a:p>
          <a:p>
            <a:pPr indent="0" lvl="0" marL="0" rtl="0" algn="l">
              <a:spcBef>
                <a:spcPts val="0"/>
              </a:spcBef>
              <a:spcAft>
                <a:spcPts val="0"/>
              </a:spcAft>
              <a:buClr>
                <a:schemeClr val="dk1"/>
              </a:buClr>
              <a:buSzPts val="2000"/>
              <a:buNone/>
            </a:pPr>
            <a:r>
              <a:rPr b="0" lang="en-US" sz="1300">
                <a:solidFill>
                  <a:srgbClr val="0070C0"/>
                </a:solidFill>
                <a:latin typeface="Prompt"/>
                <a:ea typeface="Prompt"/>
                <a:cs typeface="Prompt"/>
                <a:sym typeface="Prompt"/>
              </a:rPr>
              <a:t>ข้อมูลจาก pps</a:t>
            </a:r>
            <a:r>
              <a:rPr b="0" lang="en-US" sz="1300">
                <a:solidFill>
                  <a:srgbClr val="FF0000"/>
                </a:solidFill>
                <a:latin typeface="Prompt"/>
                <a:ea typeface="Prompt"/>
                <a:cs typeface="Prompt"/>
                <a:sym typeface="Prompt"/>
              </a:rPr>
              <a:t> </a:t>
            </a:r>
            <a:endParaRPr b="0" sz="1300">
              <a:solidFill>
                <a:srgbClr val="FF0000"/>
              </a:solidFill>
              <a:latin typeface="Prompt"/>
              <a:ea typeface="Prompt"/>
              <a:cs typeface="Prompt"/>
              <a:sym typeface="Prompt"/>
            </a:endParaRPr>
          </a:p>
          <a:p>
            <a:pPr indent="0" lvl="0" marL="0" rtl="0" algn="l">
              <a:spcBef>
                <a:spcPts val="0"/>
              </a:spcBef>
              <a:spcAft>
                <a:spcPts val="0"/>
              </a:spcAft>
              <a:buClr>
                <a:schemeClr val="dk1"/>
              </a:buClr>
              <a:buSzPts val="2000"/>
              <a:buNone/>
            </a:pPr>
            <a:r>
              <a:t/>
            </a:r>
            <a:endParaRPr b="0" sz="1700">
              <a:latin typeface="Prompt"/>
              <a:ea typeface="Prompt"/>
              <a:cs typeface="Prompt"/>
              <a:sym typeface="Prompt"/>
            </a:endParaRPr>
          </a:p>
          <a:p>
            <a:pPr indent="0" lvl="0" marL="0" rtl="0" algn="l">
              <a:spcBef>
                <a:spcPts val="0"/>
              </a:spcBef>
              <a:spcAft>
                <a:spcPts val="0"/>
              </a:spcAft>
              <a:buClr>
                <a:schemeClr val="dk1"/>
              </a:buClr>
              <a:buSzPts val="2000"/>
              <a:buNone/>
            </a:pPr>
            <a:r>
              <a:t/>
            </a:r>
            <a:endParaRPr b="0" sz="1700">
              <a:latin typeface="Prompt"/>
              <a:ea typeface="Prompt"/>
              <a:cs typeface="Prompt"/>
              <a:sym typeface="Prompt"/>
            </a:endParaRPr>
          </a:p>
          <a:p>
            <a:pPr indent="0" lvl="0" marL="0" rtl="0" algn="l">
              <a:spcBef>
                <a:spcPts val="0"/>
              </a:spcBef>
              <a:spcAft>
                <a:spcPts val="0"/>
              </a:spcAft>
              <a:buClr>
                <a:schemeClr val="dk1"/>
              </a:buClr>
              <a:buSzPts val="2000"/>
              <a:buNone/>
            </a:pPr>
            <a:r>
              <a:t/>
            </a:r>
            <a:endParaRPr b="0" sz="1700">
              <a:latin typeface="Prompt"/>
              <a:ea typeface="Prompt"/>
              <a:cs typeface="Prompt"/>
              <a:sym typeface="Prompt"/>
            </a:endParaRPr>
          </a:p>
        </p:txBody>
      </p:sp>
      <p:sp>
        <p:nvSpPr>
          <p:cNvPr id="226" name="Google Shape;226;p7"/>
          <p:cNvSpPr txBox="1"/>
          <p:nvPr/>
        </p:nvSpPr>
        <p:spPr>
          <a:xfrm>
            <a:off x="6256775" y="1190125"/>
            <a:ext cx="5384400" cy="354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700">
                <a:solidFill>
                  <a:srgbClr val="FF0000"/>
                </a:solidFill>
                <a:latin typeface="Prompt"/>
                <a:ea typeface="Prompt"/>
                <a:cs typeface="Prompt"/>
                <a:sym typeface="Prompt"/>
              </a:rPr>
              <a:t>New Requirement</a:t>
            </a:r>
            <a:r>
              <a:rPr lang="en-US" sz="1700">
                <a:solidFill>
                  <a:srgbClr val="FF0000"/>
                </a:solidFill>
                <a:latin typeface="Prompt"/>
                <a:ea typeface="Prompt"/>
                <a:cs typeface="Prompt"/>
                <a:sym typeface="Prompt"/>
              </a:rPr>
              <a:t> : </a:t>
            </a:r>
            <a:endParaRPr sz="1700">
              <a:solidFill>
                <a:srgbClr val="FF0000"/>
              </a:solidFill>
              <a:latin typeface="Prompt"/>
              <a:ea typeface="Prompt"/>
              <a:cs typeface="Prompt"/>
              <a:sym typeface="Prompt"/>
            </a:endParaRPr>
          </a:p>
        </p:txBody>
      </p:sp>
      <p:sp>
        <p:nvSpPr>
          <p:cNvPr id="227" name="Google Shape;227;p7"/>
          <p:cNvSpPr txBox="1"/>
          <p:nvPr/>
        </p:nvSpPr>
        <p:spPr>
          <a:xfrm>
            <a:off x="6686650" y="262900"/>
            <a:ext cx="36702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100">
                <a:solidFill>
                  <a:schemeClr val="accent2"/>
                </a:solidFill>
                <a:highlight>
                  <a:srgbClr val="FFFF00"/>
                </a:highlight>
                <a:latin typeface="Tahoma"/>
                <a:ea typeface="Tahoma"/>
                <a:cs typeface="Tahoma"/>
                <a:sym typeface="Tahoma"/>
              </a:rPr>
              <a:t>ขาด ใช้เวลาเพิ่มกี่ Manday???</a:t>
            </a:r>
            <a:endParaRPr sz="2100">
              <a:solidFill>
                <a:schemeClr val="accent2"/>
              </a:solidFill>
              <a:highlight>
                <a:srgbClr val="FFFF00"/>
              </a:highlight>
              <a:latin typeface="Tahoma"/>
              <a:ea typeface="Tahoma"/>
              <a:cs typeface="Tahoma"/>
              <a:sym typeface="Tahoma"/>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g113d8db2799_0_278"/>
          <p:cNvSpPr txBox="1"/>
          <p:nvPr>
            <p:ph idx="12" type="sldNum"/>
          </p:nvPr>
        </p:nvSpPr>
        <p:spPr>
          <a:xfrm>
            <a:off x="11530731" y="6560463"/>
            <a:ext cx="567000" cy="2586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
        <p:nvSpPr>
          <p:cNvPr id="234" name="Google Shape;234;g113d8db2799_0_278"/>
          <p:cNvSpPr txBox="1"/>
          <p:nvPr>
            <p:ph idx="1" type="body"/>
          </p:nvPr>
        </p:nvSpPr>
        <p:spPr>
          <a:xfrm>
            <a:off x="527386" y="980728"/>
            <a:ext cx="11121000" cy="5112600"/>
          </a:xfrm>
          <a:prstGeom prst="rect">
            <a:avLst/>
          </a:prstGeom>
        </p:spPr>
        <p:txBody>
          <a:bodyPr anchorCtr="0" anchor="t" bIns="45700" lIns="91425" spcFirstLastPara="1" rIns="91425" wrap="square" tIns="45700">
            <a:normAutofit/>
          </a:bodyPr>
          <a:lstStyle/>
          <a:p>
            <a:pPr indent="0" lvl="0" marL="0" rtl="0" algn="l">
              <a:spcBef>
                <a:spcPts val="320"/>
              </a:spcBef>
              <a:spcAft>
                <a:spcPts val="0"/>
              </a:spcAft>
              <a:buClr>
                <a:schemeClr val="dk1"/>
              </a:buClr>
              <a:buSzPts val="1100"/>
              <a:buFont typeface="Arial"/>
              <a:buNone/>
            </a:pPr>
            <a:r>
              <a:rPr lang="en-US"/>
              <a:t>รอใส่ตาราง Manday ใหม่เทียบเก่า และที่เพิ่มเติม</a:t>
            </a:r>
            <a:endParaRPr/>
          </a:p>
          <a:p>
            <a:pPr indent="0" lvl="0" marL="0" rtl="0" algn="l">
              <a:spcBef>
                <a:spcPts val="320"/>
              </a:spcBef>
              <a:spcAft>
                <a:spcPts val="0"/>
              </a:spcAft>
              <a:buClr>
                <a:schemeClr val="dk1"/>
              </a:buClr>
              <a:buSzPts val="1100"/>
              <a:buFont typeface="Arial"/>
              <a:buNone/>
            </a:pPr>
            <a:r>
              <a:t/>
            </a:r>
            <a:endParaRPr/>
          </a:p>
          <a:p>
            <a:pPr indent="0" lvl="0" marL="0" rtl="0" algn="l">
              <a:spcBef>
                <a:spcPts val="320"/>
              </a:spcBef>
              <a:spcAft>
                <a:spcPts val="0"/>
              </a:spcAft>
              <a:buNone/>
            </a:pPr>
            <a:r>
              <a:t/>
            </a:r>
            <a:endParaRPr/>
          </a:p>
        </p:txBody>
      </p:sp>
      <p:sp>
        <p:nvSpPr>
          <p:cNvPr id="235" name="Google Shape;235;g113d8db2799_0_278"/>
          <p:cNvSpPr txBox="1"/>
          <p:nvPr>
            <p:ph idx="2" type="body"/>
          </p:nvPr>
        </p:nvSpPr>
        <p:spPr>
          <a:xfrm>
            <a:off x="527387" y="332656"/>
            <a:ext cx="9889200" cy="360000"/>
          </a:xfrm>
          <a:prstGeom prst="rect">
            <a:avLst/>
          </a:prstGeom>
        </p:spPr>
        <p:txBody>
          <a:bodyPr anchorCtr="0" anchor="t" bIns="45700" lIns="91425" spcFirstLastPara="1" rIns="91425" wrap="square" tIns="45700">
            <a:noAutofit/>
          </a:bodyPr>
          <a:lstStyle/>
          <a:p>
            <a:pPr indent="0" lvl="0" marL="0" rtl="0" algn="l">
              <a:spcBef>
                <a:spcPts val="40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g113d8db2799_0_185"/>
          <p:cNvSpPr txBox="1"/>
          <p:nvPr>
            <p:ph idx="12" type="sldNum"/>
          </p:nvPr>
        </p:nvSpPr>
        <p:spPr>
          <a:xfrm>
            <a:off x="11530731" y="6560463"/>
            <a:ext cx="567000" cy="2586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cxnSp>
        <p:nvCxnSpPr>
          <p:cNvPr id="242" name="Google Shape;242;g113d8db2799_0_185"/>
          <p:cNvCxnSpPr/>
          <p:nvPr/>
        </p:nvCxnSpPr>
        <p:spPr>
          <a:xfrm>
            <a:off x="6044875" y="847900"/>
            <a:ext cx="21600" cy="5341200"/>
          </a:xfrm>
          <a:prstGeom prst="straightConnector1">
            <a:avLst/>
          </a:prstGeom>
          <a:noFill/>
          <a:ln cap="flat" cmpd="sng" w="19050">
            <a:solidFill>
              <a:schemeClr val="accent1"/>
            </a:solidFill>
            <a:prstDash val="solid"/>
            <a:round/>
            <a:headEnd len="med" w="med" type="none"/>
            <a:tailEnd len="med" w="med" type="none"/>
          </a:ln>
        </p:spPr>
      </p:cxnSp>
      <p:sp>
        <p:nvSpPr>
          <p:cNvPr id="243" name="Google Shape;243;g113d8db2799_0_185"/>
          <p:cNvSpPr txBox="1"/>
          <p:nvPr>
            <p:ph idx="2" type="body"/>
          </p:nvPr>
        </p:nvSpPr>
        <p:spPr>
          <a:xfrm>
            <a:off x="450275" y="1027405"/>
            <a:ext cx="5271000" cy="1284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2000"/>
              <a:buNone/>
            </a:pPr>
            <a:r>
              <a:rPr lang="en-US" sz="1700">
                <a:latin typeface="Prompt"/>
                <a:ea typeface="Prompt"/>
                <a:cs typeface="Prompt"/>
                <a:sym typeface="Prompt"/>
              </a:rPr>
              <a:t>PPS</a:t>
            </a:r>
            <a:r>
              <a:rPr b="0" lang="en-US" sz="1700">
                <a:latin typeface="Prompt"/>
                <a:ea typeface="Prompt"/>
                <a:cs typeface="Prompt"/>
                <a:sym typeface="Prompt"/>
              </a:rPr>
              <a:t> : มีสูตรการคำนวณชัดเจน ไม่มีการเปลี่ยนแปลง และ Save to Excel</a:t>
            </a:r>
            <a:endParaRPr b="0" sz="1700">
              <a:latin typeface="Prompt"/>
              <a:ea typeface="Prompt"/>
              <a:cs typeface="Prompt"/>
              <a:sym typeface="Prompt"/>
            </a:endParaRPr>
          </a:p>
          <a:p>
            <a:pPr indent="0" lvl="0" marL="0" rtl="0" algn="l">
              <a:spcBef>
                <a:spcPts val="0"/>
              </a:spcBef>
              <a:spcAft>
                <a:spcPts val="0"/>
              </a:spcAft>
              <a:buClr>
                <a:schemeClr val="dk1"/>
              </a:buClr>
              <a:buSzPts val="2000"/>
              <a:buNone/>
            </a:pPr>
            <a:r>
              <a:t/>
            </a:r>
            <a:endParaRPr b="0" sz="1700">
              <a:latin typeface="Prompt"/>
              <a:ea typeface="Prompt"/>
              <a:cs typeface="Prompt"/>
              <a:sym typeface="Prompt"/>
            </a:endParaRPr>
          </a:p>
        </p:txBody>
      </p:sp>
      <p:sp>
        <p:nvSpPr>
          <p:cNvPr id="244" name="Google Shape;244;g113d8db2799_0_185"/>
          <p:cNvSpPr txBox="1"/>
          <p:nvPr/>
        </p:nvSpPr>
        <p:spPr>
          <a:xfrm>
            <a:off x="6508200" y="1064900"/>
            <a:ext cx="5384400" cy="87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700">
                <a:solidFill>
                  <a:srgbClr val="FF0000"/>
                </a:solidFill>
                <a:latin typeface="Prompt"/>
                <a:ea typeface="Prompt"/>
                <a:cs typeface="Prompt"/>
                <a:sym typeface="Prompt"/>
              </a:rPr>
              <a:t>New Requirement</a:t>
            </a:r>
            <a:r>
              <a:rPr lang="en-US" sz="1700">
                <a:solidFill>
                  <a:srgbClr val="FF0000"/>
                </a:solidFill>
                <a:latin typeface="Prompt"/>
                <a:ea typeface="Prompt"/>
                <a:cs typeface="Prompt"/>
                <a:sym typeface="Prompt"/>
              </a:rPr>
              <a:t> : </a:t>
            </a:r>
            <a:endParaRPr sz="1700">
              <a:solidFill>
                <a:srgbClr val="FF0000"/>
              </a:solidFill>
              <a:latin typeface="Prompt"/>
              <a:ea typeface="Prompt"/>
              <a:cs typeface="Prompt"/>
              <a:sym typeface="Prompt"/>
            </a:endParaRPr>
          </a:p>
          <a:p>
            <a:pPr indent="-336550" lvl="0" marL="457200" marR="0" rtl="0" algn="l">
              <a:spcBef>
                <a:spcPts val="0"/>
              </a:spcBef>
              <a:spcAft>
                <a:spcPts val="0"/>
              </a:spcAft>
              <a:buClr>
                <a:srgbClr val="FF0000"/>
              </a:buClr>
              <a:buSzPts val="1700"/>
              <a:buFont typeface="Prompt"/>
              <a:buChar char="●"/>
            </a:pPr>
            <a:r>
              <a:rPr lang="en-US" sz="1700">
                <a:solidFill>
                  <a:srgbClr val="FF0000"/>
                </a:solidFill>
                <a:latin typeface="Prompt"/>
                <a:ea typeface="Prompt"/>
                <a:cs typeface="Prompt"/>
                <a:sym typeface="Prompt"/>
              </a:rPr>
              <a:t>สูตรต้องสามารถแก้ไขได้</a:t>
            </a:r>
            <a:endParaRPr sz="1700">
              <a:solidFill>
                <a:srgbClr val="FF0000"/>
              </a:solidFill>
              <a:latin typeface="Prompt"/>
              <a:ea typeface="Prompt"/>
              <a:cs typeface="Prompt"/>
              <a:sym typeface="Prompt"/>
            </a:endParaRPr>
          </a:p>
          <a:p>
            <a:pPr indent="-336550" lvl="0" marL="457200" marR="0" rtl="0" algn="l">
              <a:spcBef>
                <a:spcPts val="0"/>
              </a:spcBef>
              <a:spcAft>
                <a:spcPts val="0"/>
              </a:spcAft>
              <a:buClr>
                <a:srgbClr val="FF0000"/>
              </a:buClr>
              <a:buSzPts val="1700"/>
              <a:buFont typeface="Prompt"/>
              <a:buChar char="●"/>
            </a:pPr>
            <a:r>
              <a:rPr lang="en-US" sz="1700">
                <a:solidFill>
                  <a:srgbClr val="FF0000"/>
                </a:solidFill>
                <a:latin typeface="Prompt"/>
                <a:ea typeface="Prompt"/>
                <a:cs typeface="Prompt"/>
                <a:sym typeface="Prompt"/>
              </a:rPr>
              <a:t>Save to Database</a:t>
            </a:r>
            <a:endParaRPr sz="1700">
              <a:solidFill>
                <a:srgbClr val="FF0000"/>
              </a:solidFill>
              <a:latin typeface="Prompt"/>
              <a:ea typeface="Prompt"/>
              <a:cs typeface="Prompt"/>
              <a:sym typeface="Prompt"/>
            </a:endParaRPr>
          </a:p>
        </p:txBody>
      </p:sp>
      <p:sp>
        <p:nvSpPr>
          <p:cNvPr id="245" name="Google Shape;245;g113d8db2799_0_185"/>
          <p:cNvSpPr txBox="1"/>
          <p:nvPr>
            <p:ph idx="2" type="body"/>
          </p:nvPr>
        </p:nvSpPr>
        <p:spPr>
          <a:xfrm>
            <a:off x="527387" y="332656"/>
            <a:ext cx="9889200" cy="360000"/>
          </a:xfrm>
          <a:prstGeom prst="rect">
            <a:avLst/>
          </a:prstGeom>
          <a:solidFill>
            <a:srgbClr val="CAE2F9"/>
          </a:solidFill>
        </p:spPr>
        <p:txBody>
          <a:bodyPr anchorCtr="0" anchor="t" bIns="45700" lIns="91425" spcFirstLastPara="1" rIns="91425" wrap="square" tIns="45700">
            <a:noAutofit/>
          </a:bodyPr>
          <a:lstStyle/>
          <a:p>
            <a:pPr indent="0" lvl="0" marL="0" rtl="0" algn="l">
              <a:spcBef>
                <a:spcPts val="400"/>
              </a:spcBef>
              <a:spcAft>
                <a:spcPts val="0"/>
              </a:spcAft>
              <a:buNone/>
            </a:pPr>
            <a:r>
              <a:rPr lang="en-US"/>
              <a:t>ส่วนที่ 3 การประมวลผลข้อมูล (Optimization engine)</a:t>
            </a:r>
            <a:endParaRPr/>
          </a:p>
        </p:txBody>
      </p:sp>
      <p:pic>
        <p:nvPicPr>
          <p:cNvPr id="246" name="Google Shape;246;g113d8db2799_0_185"/>
          <p:cNvPicPr preferRelativeResize="0"/>
          <p:nvPr/>
        </p:nvPicPr>
        <p:blipFill rotWithShape="1">
          <a:blip r:embed="rId3">
            <a:alphaModFix/>
          </a:blip>
          <a:srcRect b="96229" l="0" r="0" t="0"/>
          <a:stretch/>
        </p:blipFill>
        <p:spPr>
          <a:xfrm>
            <a:off x="1834975" y="2311400"/>
            <a:ext cx="2501575" cy="380948"/>
          </a:xfrm>
          <a:prstGeom prst="rect">
            <a:avLst/>
          </a:prstGeom>
          <a:noFill/>
          <a:ln>
            <a:noFill/>
          </a:ln>
        </p:spPr>
      </p:pic>
      <p:pic>
        <p:nvPicPr>
          <p:cNvPr id="247" name="Google Shape;247;g113d8db2799_0_185"/>
          <p:cNvPicPr preferRelativeResize="0"/>
          <p:nvPr/>
        </p:nvPicPr>
        <p:blipFill rotWithShape="1">
          <a:blip r:embed="rId3">
            <a:alphaModFix/>
          </a:blip>
          <a:srcRect b="0" l="0" r="0" t="77515"/>
          <a:stretch/>
        </p:blipFill>
        <p:spPr>
          <a:xfrm>
            <a:off x="1834975" y="2692349"/>
            <a:ext cx="2501575" cy="2271474"/>
          </a:xfrm>
          <a:prstGeom prst="rect">
            <a:avLst/>
          </a:prstGeom>
          <a:noFill/>
          <a:ln>
            <a:noFill/>
          </a:ln>
        </p:spPr>
      </p:pic>
      <p:pic>
        <p:nvPicPr>
          <p:cNvPr id="248" name="Google Shape;248;g113d8db2799_0_185"/>
          <p:cNvPicPr preferRelativeResize="0"/>
          <p:nvPr/>
        </p:nvPicPr>
        <p:blipFill rotWithShape="1">
          <a:blip r:embed="rId4">
            <a:alphaModFix/>
          </a:blip>
          <a:srcRect b="93017" l="0" r="0" t="0"/>
          <a:stretch/>
        </p:blipFill>
        <p:spPr>
          <a:xfrm>
            <a:off x="6461700" y="2314350"/>
            <a:ext cx="5384400" cy="627563"/>
          </a:xfrm>
          <a:prstGeom prst="rect">
            <a:avLst/>
          </a:prstGeom>
          <a:noFill/>
          <a:ln>
            <a:noFill/>
          </a:ln>
        </p:spPr>
      </p:pic>
      <p:pic>
        <p:nvPicPr>
          <p:cNvPr id="249" name="Google Shape;249;g113d8db2799_0_185"/>
          <p:cNvPicPr preferRelativeResize="0"/>
          <p:nvPr/>
        </p:nvPicPr>
        <p:blipFill rotWithShape="1">
          <a:blip r:embed="rId4">
            <a:alphaModFix/>
          </a:blip>
          <a:srcRect b="0" l="0" r="0" t="71700"/>
          <a:stretch/>
        </p:blipFill>
        <p:spPr>
          <a:xfrm>
            <a:off x="6461700" y="2847897"/>
            <a:ext cx="5384400" cy="2543385"/>
          </a:xfrm>
          <a:prstGeom prst="rect">
            <a:avLst/>
          </a:prstGeom>
          <a:noFill/>
          <a:ln>
            <a:noFill/>
          </a:ln>
        </p:spPr>
      </p:pic>
      <p:cxnSp>
        <p:nvCxnSpPr>
          <p:cNvPr id="250" name="Google Shape;250;g113d8db2799_0_185"/>
          <p:cNvCxnSpPr/>
          <p:nvPr/>
        </p:nvCxnSpPr>
        <p:spPr>
          <a:xfrm flipH="1">
            <a:off x="9928475" y="4042850"/>
            <a:ext cx="488100" cy="767100"/>
          </a:xfrm>
          <a:prstGeom prst="straightConnector1">
            <a:avLst/>
          </a:prstGeom>
          <a:noFill/>
          <a:ln cap="flat" cmpd="sng" w="28575">
            <a:solidFill>
              <a:srgbClr val="FF0000"/>
            </a:solidFill>
            <a:prstDash val="solid"/>
            <a:round/>
            <a:headEnd len="med" w="med" type="none"/>
            <a:tailEnd len="med" w="med" type="triangle"/>
          </a:ln>
        </p:spPr>
      </p:cxnSp>
      <p:sp>
        <p:nvSpPr>
          <p:cNvPr id="251" name="Google Shape;251;g113d8db2799_0_185"/>
          <p:cNvSpPr/>
          <p:nvPr/>
        </p:nvSpPr>
        <p:spPr>
          <a:xfrm>
            <a:off x="8232250" y="4684875"/>
            <a:ext cx="1926900" cy="7065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52" name="Google Shape;252;g113d8db2799_0_185"/>
          <p:cNvCxnSpPr/>
          <p:nvPr/>
        </p:nvCxnSpPr>
        <p:spPr>
          <a:xfrm flipH="1">
            <a:off x="3897050" y="3557175"/>
            <a:ext cx="488100" cy="767100"/>
          </a:xfrm>
          <a:prstGeom prst="straightConnector1">
            <a:avLst/>
          </a:prstGeom>
          <a:noFill/>
          <a:ln cap="flat" cmpd="sng" w="28575">
            <a:solidFill>
              <a:srgbClr val="FF0000"/>
            </a:solidFill>
            <a:prstDash val="solid"/>
            <a:round/>
            <a:headEnd len="med" w="med" type="none"/>
            <a:tailEnd len="med" w="med" type="triangle"/>
          </a:ln>
        </p:spPr>
      </p:cxnSp>
      <p:sp>
        <p:nvSpPr>
          <p:cNvPr id="253" name="Google Shape;253;g113d8db2799_0_185"/>
          <p:cNvSpPr/>
          <p:nvPr/>
        </p:nvSpPr>
        <p:spPr>
          <a:xfrm>
            <a:off x="2200825" y="4199200"/>
            <a:ext cx="1926900" cy="7065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g113d8db2799_0_185"/>
          <p:cNvSpPr txBox="1"/>
          <p:nvPr/>
        </p:nvSpPr>
        <p:spPr>
          <a:xfrm>
            <a:off x="6686650" y="262900"/>
            <a:ext cx="36702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100">
                <a:solidFill>
                  <a:schemeClr val="accent2"/>
                </a:solidFill>
                <a:highlight>
                  <a:srgbClr val="FFFF00"/>
                </a:highlight>
                <a:latin typeface="Tahoma"/>
                <a:ea typeface="Tahoma"/>
                <a:cs typeface="Tahoma"/>
                <a:sym typeface="Tahoma"/>
              </a:rPr>
              <a:t>ขาด ใช้เวลาเพิ่มกี่ Manday???</a:t>
            </a:r>
            <a:endParaRPr sz="2100">
              <a:solidFill>
                <a:schemeClr val="accent2"/>
              </a:solidFill>
              <a:highlight>
                <a:srgbClr val="FFFF00"/>
              </a:highlight>
              <a:latin typeface="Tahoma"/>
              <a:ea typeface="Tahoma"/>
              <a:cs typeface="Tahoma"/>
              <a:sym typeface="Tahoma"/>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8"/>
          <p:cNvSpPr txBox="1"/>
          <p:nvPr>
            <p:ph idx="12" type="sldNum"/>
          </p:nvPr>
        </p:nvSpPr>
        <p:spPr>
          <a:xfrm>
            <a:off x="11530731" y="6560463"/>
            <a:ext cx="566975" cy="258668"/>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
        <p:nvSpPr>
          <p:cNvPr id="260" name="Google Shape;260;p8"/>
          <p:cNvSpPr txBox="1"/>
          <p:nvPr>
            <p:ph idx="2" type="body"/>
          </p:nvPr>
        </p:nvSpPr>
        <p:spPr>
          <a:xfrm>
            <a:off x="329762" y="239656"/>
            <a:ext cx="9889200" cy="360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2000"/>
              <a:buNone/>
            </a:pPr>
            <a:r>
              <a:rPr lang="en-US" sz="2200">
                <a:latin typeface="Prompt"/>
                <a:ea typeface="Prompt"/>
                <a:cs typeface="Prompt"/>
                <a:sym typeface="Prompt"/>
              </a:rPr>
              <a:t>3</a:t>
            </a:r>
            <a:r>
              <a:rPr lang="en-US" sz="2200">
                <a:latin typeface="Prompt"/>
                <a:ea typeface="Prompt"/>
                <a:cs typeface="Prompt"/>
                <a:sym typeface="Prompt"/>
              </a:rPr>
              <a:t>.1 ส่วน Optimization Engine </a:t>
            </a:r>
            <a:endParaRPr sz="2200">
              <a:latin typeface="Prompt"/>
              <a:ea typeface="Prompt"/>
              <a:cs typeface="Prompt"/>
              <a:sym typeface="Prompt"/>
            </a:endParaRPr>
          </a:p>
        </p:txBody>
      </p:sp>
      <p:pic>
        <p:nvPicPr>
          <p:cNvPr id="261" name="Google Shape;261;p8"/>
          <p:cNvPicPr preferRelativeResize="0"/>
          <p:nvPr/>
        </p:nvPicPr>
        <p:blipFill rotWithShape="1">
          <a:blip r:embed="rId3">
            <a:alphaModFix/>
          </a:blip>
          <a:srcRect b="0" l="0" r="0" t="0"/>
          <a:stretch/>
        </p:blipFill>
        <p:spPr>
          <a:xfrm>
            <a:off x="588470" y="847899"/>
            <a:ext cx="4701594" cy="4404220"/>
          </a:xfrm>
          <a:prstGeom prst="rect">
            <a:avLst/>
          </a:prstGeom>
          <a:noFill/>
          <a:ln>
            <a:noFill/>
          </a:ln>
        </p:spPr>
      </p:pic>
      <p:pic>
        <p:nvPicPr>
          <p:cNvPr id="262" name="Google Shape;262;p8"/>
          <p:cNvPicPr preferRelativeResize="0"/>
          <p:nvPr/>
        </p:nvPicPr>
        <p:blipFill rotWithShape="1">
          <a:blip r:embed="rId4">
            <a:alphaModFix/>
          </a:blip>
          <a:srcRect b="0" l="0" r="0" t="0"/>
          <a:stretch/>
        </p:blipFill>
        <p:spPr>
          <a:xfrm>
            <a:off x="1213187" y="5252133"/>
            <a:ext cx="1895267" cy="445336"/>
          </a:xfrm>
          <a:prstGeom prst="rect">
            <a:avLst/>
          </a:prstGeom>
          <a:noFill/>
          <a:ln>
            <a:noFill/>
          </a:ln>
        </p:spPr>
      </p:pic>
      <p:pic>
        <p:nvPicPr>
          <p:cNvPr id="263" name="Google Shape;263;p8"/>
          <p:cNvPicPr preferRelativeResize="0"/>
          <p:nvPr/>
        </p:nvPicPr>
        <p:blipFill rotWithShape="1">
          <a:blip r:embed="rId5">
            <a:alphaModFix/>
          </a:blip>
          <a:srcRect b="0" l="0" r="0" t="0"/>
          <a:stretch/>
        </p:blipFill>
        <p:spPr>
          <a:xfrm>
            <a:off x="6755300" y="3301150"/>
            <a:ext cx="3705699" cy="2964549"/>
          </a:xfrm>
          <a:prstGeom prst="rect">
            <a:avLst/>
          </a:prstGeom>
          <a:noFill/>
          <a:ln>
            <a:noFill/>
          </a:ln>
        </p:spPr>
      </p:pic>
      <p:sp>
        <p:nvSpPr>
          <p:cNvPr id="264" name="Google Shape;264;p8"/>
          <p:cNvSpPr txBox="1"/>
          <p:nvPr/>
        </p:nvSpPr>
        <p:spPr>
          <a:xfrm>
            <a:off x="6461150" y="1070200"/>
            <a:ext cx="4872000" cy="20934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300" u="sng">
                <a:solidFill>
                  <a:srgbClr val="FF0000"/>
                </a:solidFill>
                <a:latin typeface="Prompt"/>
                <a:ea typeface="Prompt"/>
                <a:cs typeface="Prompt"/>
                <a:sym typeface="Prompt"/>
              </a:rPr>
              <a:t>ระบบปัจจุบันเพิ่มเติมการคำนวณ บน Optimization engine ดังนี้</a:t>
            </a:r>
            <a:endParaRPr sz="1100">
              <a:latin typeface="Prompt"/>
              <a:ea typeface="Prompt"/>
              <a:cs typeface="Prompt"/>
              <a:sym typeface="Prompt"/>
            </a:endParaRPr>
          </a:p>
          <a:p>
            <a:pPr indent="-196850" lvl="0" marL="228600" marR="0" rtl="0" algn="l">
              <a:spcBef>
                <a:spcPts val="0"/>
              </a:spcBef>
              <a:spcAft>
                <a:spcPts val="0"/>
              </a:spcAft>
              <a:buClr>
                <a:srgbClr val="FF0000"/>
              </a:buClr>
              <a:buSzPts val="1300"/>
              <a:buFont typeface="Prompt"/>
              <a:buChar char="●"/>
            </a:pPr>
            <a:r>
              <a:rPr lang="en-US" sz="1300">
                <a:solidFill>
                  <a:srgbClr val="FF0000"/>
                </a:solidFill>
                <a:latin typeface="Prompt"/>
                <a:ea typeface="Prompt"/>
                <a:cs typeface="Prompt"/>
                <a:sym typeface="Prompt"/>
              </a:rPr>
              <a:t>เพิ่มการคำนวณในส่วน Daily  ใน C2 Hybrid</a:t>
            </a:r>
            <a:endParaRPr sz="1100">
              <a:latin typeface="Prompt"/>
              <a:ea typeface="Prompt"/>
              <a:cs typeface="Prompt"/>
              <a:sym typeface="Prompt"/>
            </a:endParaRPr>
          </a:p>
          <a:p>
            <a:pPr indent="-196850" lvl="0" marL="228600" marR="0" rtl="0" algn="l">
              <a:spcBef>
                <a:spcPts val="0"/>
              </a:spcBef>
              <a:spcAft>
                <a:spcPts val="0"/>
              </a:spcAft>
              <a:buClr>
                <a:srgbClr val="FF0000"/>
              </a:buClr>
              <a:buSzPts val="1300"/>
              <a:buFont typeface="Prompt"/>
              <a:buChar char="●"/>
            </a:pPr>
            <a:r>
              <a:rPr lang="en-US" sz="1300">
                <a:solidFill>
                  <a:srgbClr val="FF0000"/>
                </a:solidFill>
                <a:latin typeface="Prompt"/>
                <a:ea typeface="Prompt"/>
                <a:cs typeface="Prompt"/>
                <a:sym typeface="Prompt"/>
              </a:rPr>
              <a:t>จากข้อ 1 ผลิตภัณฑ์ C2 มีเงื่อนไขการกำหนดตัวแปรการเกิน 274 ton/hr</a:t>
            </a:r>
            <a:endParaRPr sz="1300">
              <a:solidFill>
                <a:srgbClr val="FF0000"/>
              </a:solidFill>
              <a:latin typeface="Prompt"/>
              <a:ea typeface="Prompt"/>
              <a:cs typeface="Prompt"/>
              <a:sym typeface="Prompt"/>
            </a:endParaRPr>
          </a:p>
          <a:p>
            <a:pPr indent="-196850" lvl="0" marL="228600" marR="0" rtl="0" algn="l">
              <a:spcBef>
                <a:spcPts val="0"/>
              </a:spcBef>
              <a:spcAft>
                <a:spcPts val="0"/>
              </a:spcAft>
              <a:buClr>
                <a:srgbClr val="FF0000"/>
              </a:buClr>
              <a:buSzPts val="1300"/>
              <a:buFont typeface="Prompt"/>
              <a:buChar char="●"/>
            </a:pPr>
            <a:r>
              <a:rPr lang="en-US" sz="1300">
                <a:solidFill>
                  <a:srgbClr val="FF0000"/>
                </a:solidFill>
                <a:latin typeface="Prompt"/>
                <a:ea typeface="Prompt"/>
                <a:cs typeface="Prompt"/>
                <a:sym typeface="Prompt"/>
              </a:rPr>
              <a:t>ต้องรองรับการคำนวณแบบ Tier (ตามปริมาณและคุณภาพของผลิตภัณฑ์)</a:t>
            </a:r>
            <a:endParaRPr sz="1300">
              <a:solidFill>
                <a:srgbClr val="FF0000"/>
              </a:solidFill>
              <a:latin typeface="Prompt"/>
              <a:ea typeface="Prompt"/>
              <a:cs typeface="Prompt"/>
              <a:sym typeface="Prompt"/>
            </a:endParaRPr>
          </a:p>
          <a:p>
            <a:pPr indent="-196850" lvl="0" marL="228600" marR="0" rtl="0" algn="l">
              <a:spcBef>
                <a:spcPts val="0"/>
              </a:spcBef>
              <a:spcAft>
                <a:spcPts val="0"/>
              </a:spcAft>
              <a:buClr>
                <a:srgbClr val="FF0000"/>
              </a:buClr>
              <a:buSzPts val="1300"/>
              <a:buFont typeface="Prompt"/>
              <a:buChar char="●"/>
            </a:pPr>
            <a:r>
              <a:rPr lang="en-US" sz="1300">
                <a:solidFill>
                  <a:srgbClr val="FF0000"/>
                </a:solidFill>
                <a:latin typeface="Prompt"/>
                <a:ea typeface="Prompt"/>
                <a:cs typeface="Prompt"/>
                <a:sym typeface="Prompt"/>
              </a:rPr>
              <a:t>การกำหนดปริมาณการขายตามปริมาณของลำเรือ (Shipment)</a:t>
            </a:r>
            <a:endParaRPr sz="1300">
              <a:solidFill>
                <a:srgbClr val="FF0000"/>
              </a:solidFill>
              <a:latin typeface="Prompt"/>
              <a:ea typeface="Prompt"/>
              <a:cs typeface="Prompt"/>
              <a:sym typeface="Prompt"/>
            </a:endParaRPr>
          </a:p>
          <a:p>
            <a:pPr indent="-196850" lvl="0" marL="228600" marR="0" rtl="0" algn="l">
              <a:spcBef>
                <a:spcPts val="0"/>
              </a:spcBef>
              <a:spcAft>
                <a:spcPts val="0"/>
              </a:spcAft>
              <a:buClr>
                <a:srgbClr val="FF0000"/>
              </a:buClr>
              <a:buSzPts val="1300"/>
              <a:buFont typeface="Prompt"/>
              <a:buChar char="●"/>
            </a:pPr>
            <a:r>
              <a:rPr lang="en-US" sz="1300">
                <a:solidFill>
                  <a:srgbClr val="FF0000"/>
                </a:solidFill>
                <a:latin typeface="Prompt"/>
                <a:ea typeface="Prompt"/>
                <a:cs typeface="Prompt"/>
                <a:sym typeface="Prompt"/>
              </a:rPr>
              <a:t>เพิ่มการกำหนดสัดส่วน 1.7 กรณี C3-Sub</a:t>
            </a:r>
            <a:endParaRPr sz="1100">
              <a:latin typeface="Prompt"/>
              <a:ea typeface="Prompt"/>
              <a:cs typeface="Prompt"/>
              <a:sym typeface="Prompt"/>
            </a:endParaRPr>
          </a:p>
          <a:p>
            <a:pPr indent="-196850" lvl="0" marL="228600" marR="0" rtl="0" algn="l">
              <a:spcBef>
                <a:spcPts val="0"/>
              </a:spcBef>
              <a:spcAft>
                <a:spcPts val="0"/>
              </a:spcAft>
              <a:buClr>
                <a:srgbClr val="FF0000"/>
              </a:buClr>
              <a:buSzPts val="1300"/>
              <a:buFont typeface="Prompt"/>
              <a:buChar char="●"/>
            </a:pPr>
            <a:r>
              <a:rPr lang="en-US" sz="1300">
                <a:solidFill>
                  <a:srgbClr val="FF0000"/>
                </a:solidFill>
                <a:latin typeface="Prompt"/>
                <a:ea typeface="Prompt"/>
                <a:cs typeface="Prompt"/>
                <a:sym typeface="Prompt"/>
              </a:rPr>
              <a:t>ผลิตภัณฑ์ NGL เพิ่มเงื่อนไขการจ่าย Export ปีละ 1 ลำ</a:t>
            </a:r>
            <a:endParaRPr sz="1300">
              <a:solidFill>
                <a:srgbClr val="FF0000"/>
              </a:solidFill>
              <a:latin typeface="Prompt"/>
              <a:ea typeface="Prompt"/>
              <a:cs typeface="Prompt"/>
              <a:sym typeface="Prompt"/>
            </a:endParaRPr>
          </a:p>
          <a:p>
            <a:pPr indent="-184150" lvl="0" marL="285750" marR="0" rtl="0" algn="l">
              <a:spcBef>
                <a:spcPts val="0"/>
              </a:spcBef>
              <a:spcAft>
                <a:spcPts val="0"/>
              </a:spcAft>
              <a:buClr>
                <a:schemeClr val="dk1"/>
              </a:buClr>
              <a:buSzPts val="1600"/>
              <a:buFont typeface="Tahoma"/>
              <a:buNone/>
            </a:pPr>
            <a:r>
              <a:t/>
            </a:r>
            <a:endParaRPr sz="1300">
              <a:solidFill>
                <a:srgbClr val="FF0000"/>
              </a:solidFill>
              <a:latin typeface="Prompt"/>
              <a:ea typeface="Prompt"/>
              <a:cs typeface="Prompt"/>
              <a:sym typeface="Prompt"/>
            </a:endParaRPr>
          </a:p>
        </p:txBody>
      </p:sp>
      <p:cxnSp>
        <p:nvCxnSpPr>
          <p:cNvPr id="265" name="Google Shape;265;p8"/>
          <p:cNvCxnSpPr/>
          <p:nvPr/>
        </p:nvCxnSpPr>
        <p:spPr>
          <a:xfrm>
            <a:off x="6044875" y="847900"/>
            <a:ext cx="11100" cy="2384100"/>
          </a:xfrm>
          <a:prstGeom prst="straightConnector1">
            <a:avLst/>
          </a:prstGeom>
          <a:noFill/>
          <a:ln cap="flat" cmpd="sng" w="19050">
            <a:solidFill>
              <a:schemeClr val="accent1"/>
            </a:solidFill>
            <a:prstDash val="solid"/>
            <a:round/>
            <a:headEnd len="med" w="med" type="none"/>
            <a:tailEnd len="med" w="med" type="none"/>
          </a:ln>
        </p:spPr>
      </p:cxnSp>
      <p:cxnSp>
        <p:nvCxnSpPr>
          <p:cNvPr id="266" name="Google Shape;266;p8"/>
          <p:cNvCxnSpPr/>
          <p:nvPr/>
        </p:nvCxnSpPr>
        <p:spPr>
          <a:xfrm flipH="1">
            <a:off x="6044875" y="3217900"/>
            <a:ext cx="5288400" cy="9300"/>
          </a:xfrm>
          <a:prstGeom prst="straightConnector1">
            <a:avLst/>
          </a:prstGeom>
          <a:noFill/>
          <a:ln cap="flat" cmpd="sng" w="19050">
            <a:solidFill>
              <a:schemeClr val="accent1"/>
            </a:solidFill>
            <a:prstDash val="solid"/>
            <a:round/>
            <a:headEnd len="med" w="med" type="none"/>
            <a:tailEnd len="med" w="med" type="none"/>
          </a:ln>
        </p:spPr>
      </p:cxnSp>
      <p:sp>
        <p:nvSpPr>
          <p:cNvPr id="267" name="Google Shape;267;p8"/>
          <p:cNvSpPr txBox="1"/>
          <p:nvPr/>
        </p:nvSpPr>
        <p:spPr>
          <a:xfrm>
            <a:off x="6686650" y="262900"/>
            <a:ext cx="36702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100">
                <a:solidFill>
                  <a:schemeClr val="accent2"/>
                </a:solidFill>
                <a:highlight>
                  <a:srgbClr val="FFFF00"/>
                </a:highlight>
                <a:latin typeface="Tahoma"/>
                <a:ea typeface="Tahoma"/>
                <a:cs typeface="Tahoma"/>
                <a:sym typeface="Tahoma"/>
              </a:rPr>
              <a:t>ขาด ใช้เวลาเพิ่มกี่ Manday???</a:t>
            </a:r>
            <a:endParaRPr sz="2100">
              <a:solidFill>
                <a:schemeClr val="accent2"/>
              </a:solidFill>
              <a:highlight>
                <a:srgbClr val="FFFF00"/>
              </a:highlight>
              <a:latin typeface="Tahoma"/>
              <a:ea typeface="Tahoma"/>
              <a:cs typeface="Tahoma"/>
              <a:sym typeface="Tahoma"/>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g113d8db2799_0_299"/>
          <p:cNvSpPr txBox="1"/>
          <p:nvPr>
            <p:ph idx="12" type="sldNum"/>
          </p:nvPr>
        </p:nvSpPr>
        <p:spPr>
          <a:xfrm>
            <a:off x="11530731" y="6560463"/>
            <a:ext cx="567000" cy="2586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
        <p:nvSpPr>
          <p:cNvPr id="274" name="Google Shape;274;g113d8db2799_0_299"/>
          <p:cNvSpPr txBox="1"/>
          <p:nvPr>
            <p:ph idx="1" type="body"/>
          </p:nvPr>
        </p:nvSpPr>
        <p:spPr>
          <a:xfrm>
            <a:off x="527386" y="980728"/>
            <a:ext cx="11121000" cy="5112600"/>
          </a:xfrm>
          <a:prstGeom prst="rect">
            <a:avLst/>
          </a:prstGeom>
        </p:spPr>
        <p:txBody>
          <a:bodyPr anchorCtr="0" anchor="t" bIns="45700" lIns="91425" spcFirstLastPara="1" rIns="91425" wrap="square" tIns="45700">
            <a:normAutofit/>
          </a:bodyPr>
          <a:lstStyle/>
          <a:p>
            <a:pPr indent="0" lvl="0" marL="0" rtl="0" algn="l">
              <a:spcBef>
                <a:spcPts val="320"/>
              </a:spcBef>
              <a:spcAft>
                <a:spcPts val="0"/>
              </a:spcAft>
              <a:buClr>
                <a:schemeClr val="dk1"/>
              </a:buClr>
              <a:buSzPts val="1100"/>
              <a:buFont typeface="Arial"/>
              <a:buNone/>
            </a:pPr>
            <a:r>
              <a:rPr lang="en-US"/>
              <a:t>รอใส่ตาราง Manday ใหม่เทียบเก่า และที่เพิ่มเติม</a:t>
            </a:r>
            <a:endParaRPr/>
          </a:p>
          <a:p>
            <a:pPr indent="0" lvl="0" marL="0" rtl="0" algn="l">
              <a:spcBef>
                <a:spcPts val="320"/>
              </a:spcBef>
              <a:spcAft>
                <a:spcPts val="0"/>
              </a:spcAft>
              <a:buClr>
                <a:schemeClr val="dk1"/>
              </a:buClr>
              <a:buSzPts val="1100"/>
              <a:buFont typeface="Arial"/>
              <a:buNone/>
            </a:pPr>
            <a:r>
              <a:t/>
            </a:r>
            <a:endParaRPr/>
          </a:p>
          <a:p>
            <a:pPr indent="0" lvl="0" marL="0" rtl="0" algn="l">
              <a:spcBef>
                <a:spcPts val="320"/>
              </a:spcBef>
              <a:spcAft>
                <a:spcPts val="0"/>
              </a:spcAft>
              <a:buNone/>
            </a:pPr>
            <a:r>
              <a:t/>
            </a:r>
            <a:endParaRPr/>
          </a:p>
        </p:txBody>
      </p:sp>
      <p:sp>
        <p:nvSpPr>
          <p:cNvPr id="275" name="Google Shape;275;g113d8db2799_0_299"/>
          <p:cNvSpPr txBox="1"/>
          <p:nvPr>
            <p:ph idx="2" type="body"/>
          </p:nvPr>
        </p:nvSpPr>
        <p:spPr>
          <a:xfrm>
            <a:off x="527387" y="332656"/>
            <a:ext cx="9889200" cy="360000"/>
          </a:xfrm>
          <a:prstGeom prst="rect">
            <a:avLst/>
          </a:prstGeom>
        </p:spPr>
        <p:txBody>
          <a:bodyPr anchorCtr="0" anchor="t" bIns="45700" lIns="91425" spcFirstLastPara="1" rIns="91425" wrap="square" tIns="45700">
            <a:noAutofit/>
          </a:bodyPr>
          <a:lstStyle/>
          <a:p>
            <a:pPr indent="0" lvl="0" marL="0" rtl="0" algn="l">
              <a:spcBef>
                <a:spcPts val="400"/>
              </a:spcBef>
              <a:spcAft>
                <a:spcPts val="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g113d8db2799_0_210"/>
          <p:cNvSpPr txBox="1"/>
          <p:nvPr>
            <p:ph idx="12" type="sldNum"/>
          </p:nvPr>
        </p:nvSpPr>
        <p:spPr>
          <a:xfrm>
            <a:off x="11530731" y="6560463"/>
            <a:ext cx="567000" cy="2586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cxnSp>
        <p:nvCxnSpPr>
          <p:cNvPr id="282" name="Google Shape;282;g113d8db2799_0_210"/>
          <p:cNvCxnSpPr/>
          <p:nvPr/>
        </p:nvCxnSpPr>
        <p:spPr>
          <a:xfrm>
            <a:off x="6044875" y="847900"/>
            <a:ext cx="21600" cy="5341200"/>
          </a:xfrm>
          <a:prstGeom prst="straightConnector1">
            <a:avLst/>
          </a:prstGeom>
          <a:noFill/>
          <a:ln cap="flat" cmpd="sng" w="19050">
            <a:solidFill>
              <a:schemeClr val="accent1"/>
            </a:solidFill>
            <a:prstDash val="solid"/>
            <a:round/>
            <a:headEnd len="med" w="med" type="none"/>
            <a:tailEnd len="med" w="med" type="none"/>
          </a:ln>
        </p:spPr>
      </p:cxnSp>
      <p:sp>
        <p:nvSpPr>
          <p:cNvPr id="283" name="Google Shape;283;g113d8db2799_0_210"/>
          <p:cNvSpPr txBox="1"/>
          <p:nvPr>
            <p:ph idx="2" type="body"/>
          </p:nvPr>
        </p:nvSpPr>
        <p:spPr>
          <a:xfrm>
            <a:off x="450275" y="1027405"/>
            <a:ext cx="5271000" cy="1284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2000"/>
              <a:buNone/>
            </a:pPr>
            <a:r>
              <a:rPr lang="en-US" sz="1700">
                <a:latin typeface="Prompt"/>
                <a:ea typeface="Prompt"/>
                <a:cs typeface="Prompt"/>
                <a:sym typeface="Prompt"/>
              </a:rPr>
              <a:t>PPS</a:t>
            </a:r>
            <a:r>
              <a:rPr b="0" lang="en-US" sz="1700">
                <a:latin typeface="Prompt"/>
                <a:ea typeface="Prompt"/>
                <a:cs typeface="Prompt"/>
                <a:sym typeface="Prompt"/>
              </a:rPr>
              <a:t> : ทำ Outside ระบบ โดย Manual Adjust ผ่าน Excel </a:t>
            </a:r>
            <a:endParaRPr b="0" sz="1700">
              <a:latin typeface="Prompt"/>
              <a:ea typeface="Prompt"/>
              <a:cs typeface="Prompt"/>
              <a:sym typeface="Prompt"/>
            </a:endParaRPr>
          </a:p>
          <a:p>
            <a:pPr indent="0" lvl="0" marL="0" rtl="0" algn="l">
              <a:spcBef>
                <a:spcPts val="0"/>
              </a:spcBef>
              <a:spcAft>
                <a:spcPts val="0"/>
              </a:spcAft>
              <a:buClr>
                <a:schemeClr val="dk1"/>
              </a:buClr>
              <a:buSzPts val="2000"/>
              <a:buNone/>
            </a:pPr>
            <a:r>
              <a:t/>
            </a:r>
            <a:endParaRPr b="0" sz="1700">
              <a:latin typeface="Prompt"/>
              <a:ea typeface="Prompt"/>
              <a:cs typeface="Prompt"/>
              <a:sym typeface="Prompt"/>
            </a:endParaRPr>
          </a:p>
        </p:txBody>
      </p:sp>
      <p:sp>
        <p:nvSpPr>
          <p:cNvPr id="284" name="Google Shape;284;g113d8db2799_0_210"/>
          <p:cNvSpPr txBox="1"/>
          <p:nvPr/>
        </p:nvSpPr>
        <p:spPr>
          <a:xfrm>
            <a:off x="6508200" y="1064900"/>
            <a:ext cx="5384400" cy="6156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700">
                <a:solidFill>
                  <a:srgbClr val="FF0000"/>
                </a:solidFill>
                <a:latin typeface="Prompt"/>
                <a:ea typeface="Prompt"/>
                <a:cs typeface="Prompt"/>
                <a:sym typeface="Prompt"/>
              </a:rPr>
              <a:t>New Requirement</a:t>
            </a:r>
            <a:r>
              <a:rPr lang="en-US" sz="1700">
                <a:solidFill>
                  <a:srgbClr val="FF0000"/>
                </a:solidFill>
                <a:latin typeface="Prompt"/>
                <a:ea typeface="Prompt"/>
                <a:cs typeface="Prompt"/>
                <a:sym typeface="Prompt"/>
              </a:rPr>
              <a:t> : </a:t>
            </a:r>
            <a:endParaRPr sz="1700">
              <a:solidFill>
                <a:srgbClr val="FF0000"/>
              </a:solidFill>
              <a:latin typeface="Prompt"/>
              <a:ea typeface="Prompt"/>
              <a:cs typeface="Prompt"/>
              <a:sym typeface="Prompt"/>
            </a:endParaRPr>
          </a:p>
          <a:p>
            <a:pPr indent="-336550" lvl="0" marL="457200" marR="0" rtl="0" algn="l">
              <a:spcBef>
                <a:spcPts val="0"/>
              </a:spcBef>
              <a:spcAft>
                <a:spcPts val="0"/>
              </a:spcAft>
              <a:buClr>
                <a:srgbClr val="FF0000"/>
              </a:buClr>
              <a:buSzPts val="1700"/>
              <a:buFont typeface="Prompt"/>
              <a:buChar char="●"/>
            </a:pPr>
            <a:r>
              <a:rPr lang="en-US" sz="1700">
                <a:solidFill>
                  <a:srgbClr val="FF0000"/>
                </a:solidFill>
                <a:latin typeface="Prompt"/>
                <a:ea typeface="Prompt"/>
                <a:cs typeface="Prompt"/>
                <a:sym typeface="Prompt"/>
              </a:rPr>
              <a:t>สามารถ Adjust Demand on Web ได้</a:t>
            </a:r>
            <a:endParaRPr sz="1700">
              <a:solidFill>
                <a:srgbClr val="FF0000"/>
              </a:solidFill>
              <a:latin typeface="Prompt"/>
              <a:ea typeface="Prompt"/>
              <a:cs typeface="Prompt"/>
              <a:sym typeface="Prompt"/>
            </a:endParaRPr>
          </a:p>
        </p:txBody>
      </p:sp>
      <p:sp>
        <p:nvSpPr>
          <p:cNvPr id="285" name="Google Shape;285;g113d8db2799_0_210"/>
          <p:cNvSpPr txBox="1"/>
          <p:nvPr>
            <p:ph idx="2" type="body"/>
          </p:nvPr>
        </p:nvSpPr>
        <p:spPr>
          <a:xfrm>
            <a:off x="527387" y="332656"/>
            <a:ext cx="9889200" cy="360000"/>
          </a:xfrm>
          <a:prstGeom prst="rect">
            <a:avLst/>
          </a:prstGeom>
          <a:solidFill>
            <a:srgbClr val="CAE2F9"/>
          </a:solidFill>
        </p:spPr>
        <p:txBody>
          <a:bodyPr anchorCtr="0" anchor="t" bIns="45700" lIns="91425" spcFirstLastPara="1" rIns="91425" wrap="square" tIns="45700">
            <a:noAutofit/>
          </a:bodyPr>
          <a:lstStyle/>
          <a:p>
            <a:pPr indent="0" lvl="0" marL="0" rtl="0" algn="l">
              <a:spcBef>
                <a:spcPts val="400"/>
              </a:spcBef>
              <a:spcAft>
                <a:spcPts val="0"/>
              </a:spcAft>
              <a:buNone/>
            </a:pPr>
            <a:r>
              <a:rPr lang="en-US"/>
              <a:t>ส่วนที่ 4 การประมวลผลข้อมูล (Optimization engine)</a:t>
            </a:r>
            <a:endParaRPr/>
          </a:p>
        </p:txBody>
      </p:sp>
      <p:pic>
        <p:nvPicPr>
          <p:cNvPr id="286" name="Google Shape;286;g113d8db2799_0_210"/>
          <p:cNvPicPr preferRelativeResize="0"/>
          <p:nvPr/>
        </p:nvPicPr>
        <p:blipFill>
          <a:blip r:embed="rId3">
            <a:alphaModFix/>
          </a:blip>
          <a:stretch>
            <a:fillRect/>
          </a:stretch>
        </p:blipFill>
        <p:spPr>
          <a:xfrm>
            <a:off x="729100" y="1831900"/>
            <a:ext cx="4992174" cy="4357201"/>
          </a:xfrm>
          <a:prstGeom prst="rect">
            <a:avLst/>
          </a:prstGeom>
          <a:noFill/>
          <a:ln cap="flat" cmpd="sng" w="9525">
            <a:solidFill>
              <a:schemeClr val="dk2"/>
            </a:solidFill>
            <a:prstDash val="solid"/>
            <a:round/>
            <a:headEnd len="sm" w="sm" type="none"/>
            <a:tailEnd len="sm" w="sm" type="none"/>
          </a:ln>
        </p:spPr>
      </p:pic>
      <p:pic>
        <p:nvPicPr>
          <p:cNvPr id="287" name="Google Shape;287;g113d8db2799_0_210"/>
          <p:cNvPicPr preferRelativeResize="0"/>
          <p:nvPr/>
        </p:nvPicPr>
        <p:blipFill>
          <a:blip r:embed="rId4">
            <a:alphaModFix/>
          </a:blip>
          <a:stretch>
            <a:fillRect/>
          </a:stretch>
        </p:blipFill>
        <p:spPr>
          <a:xfrm>
            <a:off x="6154050" y="2412775"/>
            <a:ext cx="5943674" cy="1985777"/>
          </a:xfrm>
          <a:prstGeom prst="rect">
            <a:avLst/>
          </a:prstGeom>
          <a:noFill/>
          <a:ln>
            <a:noFill/>
          </a:ln>
        </p:spPr>
      </p:pic>
      <p:cxnSp>
        <p:nvCxnSpPr>
          <p:cNvPr id="288" name="Google Shape;288;g113d8db2799_0_210"/>
          <p:cNvCxnSpPr>
            <a:endCxn id="289" idx="5"/>
          </p:cNvCxnSpPr>
          <p:nvPr/>
        </p:nvCxnSpPr>
        <p:spPr>
          <a:xfrm rot="10800000">
            <a:off x="9869720" y="3645326"/>
            <a:ext cx="487200" cy="1051200"/>
          </a:xfrm>
          <a:prstGeom prst="straightConnector1">
            <a:avLst/>
          </a:prstGeom>
          <a:noFill/>
          <a:ln cap="flat" cmpd="sng" w="28575">
            <a:solidFill>
              <a:srgbClr val="FF0000"/>
            </a:solidFill>
            <a:prstDash val="solid"/>
            <a:round/>
            <a:headEnd len="med" w="med" type="none"/>
            <a:tailEnd len="med" w="med" type="triangle"/>
          </a:ln>
        </p:spPr>
      </p:cxnSp>
      <p:sp>
        <p:nvSpPr>
          <p:cNvPr id="289" name="Google Shape;289;g113d8db2799_0_210"/>
          <p:cNvSpPr/>
          <p:nvPr/>
        </p:nvSpPr>
        <p:spPr>
          <a:xfrm>
            <a:off x="7708779" y="2803125"/>
            <a:ext cx="2531700" cy="9867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90" name="Google Shape;290;g113d8db2799_0_210"/>
          <p:cNvCxnSpPr/>
          <p:nvPr/>
        </p:nvCxnSpPr>
        <p:spPr>
          <a:xfrm flipH="1">
            <a:off x="3979725" y="2522725"/>
            <a:ext cx="488100" cy="767100"/>
          </a:xfrm>
          <a:prstGeom prst="straightConnector1">
            <a:avLst/>
          </a:prstGeom>
          <a:noFill/>
          <a:ln cap="flat" cmpd="sng" w="28575">
            <a:solidFill>
              <a:srgbClr val="FF0000"/>
            </a:solidFill>
            <a:prstDash val="solid"/>
            <a:round/>
            <a:headEnd len="med" w="med" type="none"/>
            <a:tailEnd len="med" w="med" type="triangle"/>
          </a:ln>
        </p:spPr>
      </p:cxnSp>
      <p:sp>
        <p:nvSpPr>
          <p:cNvPr id="291" name="Google Shape;291;g113d8db2799_0_210"/>
          <p:cNvSpPr/>
          <p:nvPr/>
        </p:nvSpPr>
        <p:spPr>
          <a:xfrm>
            <a:off x="2283500" y="2820050"/>
            <a:ext cx="1926900" cy="23529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g113d8db2799_0_210"/>
          <p:cNvSpPr txBox="1"/>
          <p:nvPr/>
        </p:nvSpPr>
        <p:spPr>
          <a:xfrm>
            <a:off x="6686650" y="262900"/>
            <a:ext cx="36702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100">
                <a:solidFill>
                  <a:schemeClr val="accent2"/>
                </a:solidFill>
                <a:highlight>
                  <a:srgbClr val="FFFF00"/>
                </a:highlight>
                <a:latin typeface="Tahoma"/>
                <a:ea typeface="Tahoma"/>
                <a:cs typeface="Tahoma"/>
                <a:sym typeface="Tahoma"/>
              </a:rPr>
              <a:t>ขาด ใช้เวลาเพิ่มกี่ Manday???</a:t>
            </a:r>
            <a:endParaRPr sz="2100">
              <a:solidFill>
                <a:schemeClr val="accent2"/>
              </a:solidFill>
              <a:highlight>
                <a:srgbClr val="FFFF00"/>
              </a:highlight>
              <a:latin typeface="Tahoma"/>
              <a:ea typeface="Tahoma"/>
              <a:cs typeface="Tahoma"/>
              <a:sym typeface="Tahoma"/>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9"/>
          <p:cNvSpPr txBox="1"/>
          <p:nvPr>
            <p:ph idx="12" type="sldNum"/>
          </p:nvPr>
        </p:nvSpPr>
        <p:spPr>
          <a:xfrm>
            <a:off x="11530731" y="6560463"/>
            <a:ext cx="566975" cy="258668"/>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
        <p:nvSpPr>
          <p:cNvPr id="298" name="Google Shape;298;p9"/>
          <p:cNvSpPr txBox="1"/>
          <p:nvPr>
            <p:ph idx="2" type="body"/>
          </p:nvPr>
        </p:nvSpPr>
        <p:spPr>
          <a:xfrm>
            <a:off x="341387" y="271906"/>
            <a:ext cx="9889200" cy="576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3200"/>
              <a:buNone/>
            </a:pPr>
            <a:r>
              <a:rPr lang="en-US" sz="2200">
                <a:latin typeface="Prompt"/>
                <a:ea typeface="Prompt"/>
                <a:cs typeface="Prompt"/>
                <a:sym typeface="Prompt"/>
              </a:rPr>
              <a:t>4</a:t>
            </a:r>
            <a:r>
              <a:rPr lang="en-US" sz="2200">
                <a:latin typeface="Prompt"/>
                <a:ea typeface="Prompt"/>
                <a:cs typeface="Prompt"/>
                <a:sym typeface="Prompt"/>
              </a:rPr>
              <a:t>.1 ข้อมูลเพิ่มเติม CO2</a:t>
            </a:r>
            <a:endParaRPr sz="2200">
              <a:latin typeface="Prompt"/>
              <a:ea typeface="Prompt"/>
              <a:cs typeface="Prompt"/>
              <a:sym typeface="Prompt"/>
            </a:endParaRPr>
          </a:p>
        </p:txBody>
      </p:sp>
      <p:pic>
        <p:nvPicPr>
          <p:cNvPr id="299" name="Google Shape;299;p9"/>
          <p:cNvPicPr preferRelativeResize="0"/>
          <p:nvPr/>
        </p:nvPicPr>
        <p:blipFill rotWithShape="1">
          <a:blip r:embed="rId3">
            <a:alphaModFix/>
          </a:blip>
          <a:srcRect b="0" l="0" r="0" t="0"/>
          <a:stretch/>
        </p:blipFill>
        <p:spPr>
          <a:xfrm>
            <a:off x="119328" y="2028302"/>
            <a:ext cx="5692624" cy="1625025"/>
          </a:xfrm>
          <a:prstGeom prst="rect">
            <a:avLst/>
          </a:prstGeom>
          <a:noFill/>
          <a:ln>
            <a:noFill/>
          </a:ln>
        </p:spPr>
      </p:pic>
      <p:cxnSp>
        <p:nvCxnSpPr>
          <p:cNvPr id="300" name="Google Shape;300;p9"/>
          <p:cNvCxnSpPr/>
          <p:nvPr/>
        </p:nvCxnSpPr>
        <p:spPr>
          <a:xfrm>
            <a:off x="6044875" y="847900"/>
            <a:ext cx="21600" cy="5341200"/>
          </a:xfrm>
          <a:prstGeom prst="straightConnector1">
            <a:avLst/>
          </a:prstGeom>
          <a:noFill/>
          <a:ln cap="flat" cmpd="sng" w="19050">
            <a:solidFill>
              <a:schemeClr val="accent1"/>
            </a:solidFill>
            <a:prstDash val="solid"/>
            <a:round/>
            <a:headEnd len="med" w="med" type="none"/>
            <a:tailEnd len="med" w="med" type="none"/>
          </a:ln>
        </p:spPr>
      </p:cxnSp>
      <p:sp>
        <p:nvSpPr>
          <p:cNvPr id="301" name="Google Shape;301;p9"/>
          <p:cNvSpPr txBox="1"/>
          <p:nvPr/>
        </p:nvSpPr>
        <p:spPr>
          <a:xfrm>
            <a:off x="6256775" y="1190125"/>
            <a:ext cx="5384400" cy="1400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700">
                <a:solidFill>
                  <a:srgbClr val="FF0000"/>
                </a:solidFill>
                <a:latin typeface="Prompt"/>
                <a:ea typeface="Prompt"/>
                <a:cs typeface="Prompt"/>
                <a:sym typeface="Prompt"/>
              </a:rPr>
              <a:t>New Requirement</a:t>
            </a:r>
            <a:r>
              <a:rPr lang="en-US" sz="1700">
                <a:solidFill>
                  <a:srgbClr val="FF0000"/>
                </a:solidFill>
                <a:latin typeface="Prompt"/>
                <a:ea typeface="Prompt"/>
                <a:cs typeface="Prompt"/>
                <a:sym typeface="Prompt"/>
              </a:rPr>
              <a:t> : </a:t>
            </a:r>
            <a:endParaRPr sz="1700">
              <a:solidFill>
                <a:srgbClr val="FF0000"/>
              </a:solidFill>
              <a:latin typeface="Prompt"/>
              <a:ea typeface="Prompt"/>
              <a:cs typeface="Prompt"/>
              <a:sym typeface="Prompt"/>
            </a:endParaRPr>
          </a:p>
          <a:p>
            <a:pPr indent="0" lvl="0" marL="0" marR="0" rtl="0" algn="l">
              <a:spcBef>
                <a:spcPts val="0"/>
              </a:spcBef>
              <a:spcAft>
                <a:spcPts val="0"/>
              </a:spcAft>
              <a:buNone/>
            </a:pPr>
            <a:r>
              <a:rPr lang="en-US" sz="1700">
                <a:solidFill>
                  <a:srgbClr val="FF0000"/>
                </a:solidFill>
                <a:latin typeface="Prompt"/>
                <a:ea typeface="Prompt"/>
                <a:cs typeface="Prompt"/>
                <a:sym typeface="Prompt"/>
              </a:rPr>
              <a:t>เพิ่มผลิตภัณฑ์ CO2 ในส่วนของข้อมูลเพื่อออกรายงาน </a:t>
            </a:r>
            <a:endParaRPr sz="1700">
              <a:solidFill>
                <a:srgbClr val="FF0000"/>
              </a:solidFill>
              <a:latin typeface="Prompt"/>
              <a:ea typeface="Prompt"/>
              <a:cs typeface="Prompt"/>
              <a:sym typeface="Prompt"/>
            </a:endParaRPr>
          </a:p>
          <a:p>
            <a:pPr indent="0" lvl="0" marL="0" marR="0" rtl="0" algn="l">
              <a:spcBef>
                <a:spcPts val="0"/>
              </a:spcBef>
              <a:spcAft>
                <a:spcPts val="0"/>
              </a:spcAft>
              <a:buNone/>
            </a:pPr>
            <a:r>
              <a:t/>
            </a:r>
            <a:endParaRPr sz="1700">
              <a:solidFill>
                <a:srgbClr val="FF0000"/>
              </a:solidFill>
              <a:latin typeface="Prompt"/>
              <a:ea typeface="Prompt"/>
              <a:cs typeface="Prompt"/>
              <a:sym typeface="Prompt"/>
            </a:endParaRPr>
          </a:p>
          <a:p>
            <a:pPr indent="0" lvl="0" marL="0" rtl="0" algn="l">
              <a:spcBef>
                <a:spcPts val="0"/>
              </a:spcBef>
              <a:spcAft>
                <a:spcPts val="0"/>
              </a:spcAft>
              <a:buNone/>
            </a:pPr>
            <a:r>
              <a:t/>
            </a:r>
            <a:endParaRPr sz="1700">
              <a:solidFill>
                <a:srgbClr val="FF0000"/>
              </a:solidFill>
              <a:latin typeface="Prompt"/>
              <a:ea typeface="Prompt"/>
              <a:cs typeface="Prompt"/>
              <a:sym typeface="Prompt"/>
            </a:endParaRPr>
          </a:p>
          <a:p>
            <a:pPr indent="0" lvl="0" marL="0" rtl="0" algn="l">
              <a:spcBef>
                <a:spcPts val="0"/>
              </a:spcBef>
              <a:spcAft>
                <a:spcPts val="0"/>
              </a:spcAft>
              <a:buClr>
                <a:schemeClr val="dk1"/>
              </a:buClr>
              <a:buFont typeface="Arial"/>
              <a:buNone/>
            </a:pPr>
            <a:r>
              <a:t/>
            </a:r>
            <a:endParaRPr sz="1700">
              <a:solidFill>
                <a:srgbClr val="FF0000"/>
              </a:solidFill>
              <a:latin typeface="Prompt"/>
              <a:ea typeface="Prompt"/>
              <a:cs typeface="Prompt"/>
              <a:sym typeface="Prompt"/>
            </a:endParaRPr>
          </a:p>
        </p:txBody>
      </p:sp>
      <p:sp>
        <p:nvSpPr>
          <p:cNvPr id="302" name="Google Shape;302;p9"/>
          <p:cNvSpPr txBox="1"/>
          <p:nvPr>
            <p:ph idx="2" type="body"/>
          </p:nvPr>
        </p:nvSpPr>
        <p:spPr>
          <a:xfrm>
            <a:off x="392950" y="1190125"/>
            <a:ext cx="5271000" cy="262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2000"/>
              <a:buNone/>
            </a:pPr>
            <a:r>
              <a:rPr lang="en-US" sz="1700">
                <a:latin typeface="Prompt"/>
                <a:ea typeface="Prompt"/>
                <a:cs typeface="Prompt"/>
                <a:sym typeface="Prompt"/>
              </a:rPr>
              <a:t>PPS</a:t>
            </a:r>
            <a:r>
              <a:rPr b="0" lang="en-US" sz="1700">
                <a:latin typeface="Prompt"/>
                <a:ea typeface="Prompt"/>
                <a:cs typeface="Prompt"/>
                <a:sym typeface="Prompt"/>
              </a:rPr>
              <a:t> : ส่วนเตรียมข้อมูลเพื่อออกรายงาน</a:t>
            </a:r>
            <a:endParaRPr b="0" sz="1700">
              <a:latin typeface="Prompt"/>
              <a:ea typeface="Prompt"/>
              <a:cs typeface="Prompt"/>
              <a:sym typeface="Prompt"/>
            </a:endParaRPr>
          </a:p>
          <a:p>
            <a:pPr indent="0" lvl="0" marL="0" rtl="0" algn="l">
              <a:spcBef>
                <a:spcPts val="0"/>
              </a:spcBef>
              <a:spcAft>
                <a:spcPts val="0"/>
              </a:spcAft>
              <a:buClr>
                <a:schemeClr val="dk1"/>
              </a:buClr>
              <a:buSzPts val="2000"/>
              <a:buNone/>
            </a:pPr>
            <a:r>
              <a:t/>
            </a:r>
            <a:endParaRPr b="0" sz="1700">
              <a:latin typeface="Prompt"/>
              <a:ea typeface="Prompt"/>
              <a:cs typeface="Prompt"/>
              <a:sym typeface="Prompt"/>
            </a:endParaRPr>
          </a:p>
          <a:p>
            <a:pPr indent="0" lvl="0" marL="0" rtl="0" algn="l">
              <a:spcBef>
                <a:spcPts val="0"/>
              </a:spcBef>
              <a:spcAft>
                <a:spcPts val="0"/>
              </a:spcAft>
              <a:buClr>
                <a:schemeClr val="dk1"/>
              </a:buClr>
              <a:buSzPts val="2000"/>
              <a:buNone/>
            </a:pPr>
            <a:r>
              <a:rPr b="0" lang="en-US" sz="1300">
                <a:solidFill>
                  <a:srgbClr val="0070C0"/>
                </a:solidFill>
                <a:latin typeface="Prompt"/>
                <a:ea typeface="Prompt"/>
                <a:cs typeface="Prompt"/>
                <a:sym typeface="Prompt"/>
              </a:rPr>
              <a:t>ข้อมูลจาก pps</a:t>
            </a:r>
            <a:r>
              <a:rPr b="0" lang="en-US" sz="1300">
                <a:solidFill>
                  <a:srgbClr val="FF0000"/>
                </a:solidFill>
                <a:latin typeface="Prompt"/>
                <a:ea typeface="Prompt"/>
                <a:cs typeface="Prompt"/>
                <a:sym typeface="Prompt"/>
              </a:rPr>
              <a:t> </a:t>
            </a:r>
            <a:endParaRPr b="0" sz="1300">
              <a:solidFill>
                <a:srgbClr val="FF0000"/>
              </a:solidFill>
              <a:latin typeface="Prompt"/>
              <a:ea typeface="Prompt"/>
              <a:cs typeface="Prompt"/>
              <a:sym typeface="Prompt"/>
            </a:endParaRPr>
          </a:p>
          <a:p>
            <a:pPr indent="0" lvl="0" marL="0" rtl="0" algn="l">
              <a:spcBef>
                <a:spcPts val="0"/>
              </a:spcBef>
              <a:spcAft>
                <a:spcPts val="0"/>
              </a:spcAft>
              <a:buClr>
                <a:schemeClr val="dk1"/>
              </a:buClr>
              <a:buSzPts val="2000"/>
              <a:buNone/>
            </a:pPr>
            <a:r>
              <a:t/>
            </a:r>
            <a:endParaRPr b="0" sz="1300">
              <a:solidFill>
                <a:srgbClr val="FF0000"/>
              </a:solidFill>
              <a:latin typeface="Prompt"/>
              <a:ea typeface="Prompt"/>
              <a:cs typeface="Prompt"/>
              <a:sym typeface="Prompt"/>
            </a:endParaRPr>
          </a:p>
          <a:p>
            <a:pPr indent="0" lvl="0" marL="0" rtl="0" algn="l">
              <a:spcBef>
                <a:spcPts val="0"/>
              </a:spcBef>
              <a:spcAft>
                <a:spcPts val="0"/>
              </a:spcAft>
              <a:buClr>
                <a:schemeClr val="dk1"/>
              </a:buClr>
              <a:buSzPts val="2000"/>
              <a:buNone/>
            </a:pPr>
            <a:r>
              <a:t/>
            </a:r>
            <a:endParaRPr b="0" sz="1300">
              <a:solidFill>
                <a:srgbClr val="FF0000"/>
              </a:solidFill>
              <a:latin typeface="Prompt"/>
              <a:ea typeface="Prompt"/>
              <a:cs typeface="Prompt"/>
              <a:sym typeface="Prompt"/>
            </a:endParaRPr>
          </a:p>
          <a:p>
            <a:pPr indent="0" lvl="0" marL="0" rtl="0" algn="l">
              <a:spcBef>
                <a:spcPts val="0"/>
              </a:spcBef>
              <a:spcAft>
                <a:spcPts val="0"/>
              </a:spcAft>
              <a:buClr>
                <a:schemeClr val="dk1"/>
              </a:buClr>
              <a:buSzPts val="2000"/>
              <a:buNone/>
            </a:pPr>
            <a:r>
              <a:t/>
            </a:r>
            <a:endParaRPr b="0" sz="1300">
              <a:solidFill>
                <a:srgbClr val="FF0000"/>
              </a:solidFill>
              <a:latin typeface="Prompt"/>
              <a:ea typeface="Prompt"/>
              <a:cs typeface="Prompt"/>
              <a:sym typeface="Prompt"/>
            </a:endParaRPr>
          </a:p>
          <a:p>
            <a:pPr indent="0" lvl="0" marL="0" rtl="0" algn="l">
              <a:spcBef>
                <a:spcPts val="0"/>
              </a:spcBef>
              <a:spcAft>
                <a:spcPts val="0"/>
              </a:spcAft>
              <a:buClr>
                <a:schemeClr val="dk1"/>
              </a:buClr>
              <a:buSzPts val="2000"/>
              <a:buNone/>
            </a:pPr>
            <a:r>
              <a:t/>
            </a:r>
            <a:endParaRPr b="0" sz="1300">
              <a:solidFill>
                <a:srgbClr val="FF0000"/>
              </a:solidFill>
              <a:latin typeface="Prompt"/>
              <a:ea typeface="Prompt"/>
              <a:cs typeface="Prompt"/>
              <a:sym typeface="Prompt"/>
            </a:endParaRPr>
          </a:p>
          <a:p>
            <a:pPr indent="0" lvl="0" marL="0" rtl="0" algn="l">
              <a:spcBef>
                <a:spcPts val="0"/>
              </a:spcBef>
              <a:spcAft>
                <a:spcPts val="0"/>
              </a:spcAft>
              <a:buClr>
                <a:schemeClr val="dk1"/>
              </a:buClr>
              <a:buSzPts val="2000"/>
              <a:buNone/>
            </a:pPr>
            <a:r>
              <a:t/>
            </a:r>
            <a:endParaRPr b="0" sz="1300">
              <a:solidFill>
                <a:srgbClr val="FF0000"/>
              </a:solidFill>
              <a:latin typeface="Prompt"/>
              <a:ea typeface="Prompt"/>
              <a:cs typeface="Prompt"/>
              <a:sym typeface="Prompt"/>
            </a:endParaRPr>
          </a:p>
          <a:p>
            <a:pPr indent="0" lvl="0" marL="0" rtl="0" algn="l">
              <a:spcBef>
                <a:spcPts val="0"/>
              </a:spcBef>
              <a:spcAft>
                <a:spcPts val="0"/>
              </a:spcAft>
              <a:buClr>
                <a:schemeClr val="dk1"/>
              </a:buClr>
              <a:buSzPts val="2000"/>
              <a:buNone/>
            </a:pPr>
            <a:r>
              <a:t/>
            </a:r>
            <a:endParaRPr b="0" sz="1300">
              <a:solidFill>
                <a:srgbClr val="FF0000"/>
              </a:solidFill>
              <a:latin typeface="Prompt"/>
              <a:ea typeface="Prompt"/>
              <a:cs typeface="Prompt"/>
              <a:sym typeface="Prompt"/>
            </a:endParaRPr>
          </a:p>
          <a:p>
            <a:pPr indent="0" lvl="0" marL="0" rtl="0" algn="l">
              <a:spcBef>
                <a:spcPts val="0"/>
              </a:spcBef>
              <a:spcAft>
                <a:spcPts val="0"/>
              </a:spcAft>
              <a:buClr>
                <a:schemeClr val="dk1"/>
              </a:buClr>
              <a:buSzPts val="2000"/>
              <a:buNone/>
            </a:pPr>
            <a:r>
              <a:t/>
            </a:r>
            <a:endParaRPr b="0" sz="1300">
              <a:solidFill>
                <a:srgbClr val="FF0000"/>
              </a:solidFill>
              <a:latin typeface="Prompt"/>
              <a:ea typeface="Prompt"/>
              <a:cs typeface="Prompt"/>
              <a:sym typeface="Prompt"/>
            </a:endParaRPr>
          </a:p>
          <a:p>
            <a:pPr indent="0" lvl="0" marL="0" rtl="0" algn="l">
              <a:spcBef>
                <a:spcPts val="0"/>
              </a:spcBef>
              <a:spcAft>
                <a:spcPts val="0"/>
              </a:spcAft>
              <a:buClr>
                <a:schemeClr val="dk1"/>
              </a:buClr>
              <a:buSzPts val="2000"/>
              <a:buNone/>
            </a:pPr>
            <a:r>
              <a:t/>
            </a:r>
            <a:endParaRPr b="0" sz="1300">
              <a:solidFill>
                <a:srgbClr val="FF0000"/>
              </a:solidFill>
              <a:latin typeface="Prompt"/>
              <a:ea typeface="Prompt"/>
              <a:cs typeface="Prompt"/>
              <a:sym typeface="Prompt"/>
            </a:endParaRPr>
          </a:p>
          <a:p>
            <a:pPr indent="0" lvl="0" marL="0" rtl="0" algn="l">
              <a:spcBef>
                <a:spcPts val="0"/>
              </a:spcBef>
              <a:spcAft>
                <a:spcPts val="0"/>
              </a:spcAft>
              <a:buClr>
                <a:schemeClr val="dk1"/>
              </a:buClr>
              <a:buSzPts val="2000"/>
              <a:buNone/>
            </a:pPr>
            <a:r>
              <a:t/>
            </a:r>
            <a:endParaRPr b="0" sz="1300">
              <a:solidFill>
                <a:srgbClr val="FF0000"/>
              </a:solidFill>
              <a:latin typeface="Prompt"/>
              <a:ea typeface="Prompt"/>
              <a:cs typeface="Prompt"/>
              <a:sym typeface="Prompt"/>
            </a:endParaRPr>
          </a:p>
          <a:p>
            <a:pPr indent="0" lvl="0" marL="0" rtl="0" algn="l">
              <a:spcBef>
                <a:spcPts val="0"/>
              </a:spcBef>
              <a:spcAft>
                <a:spcPts val="0"/>
              </a:spcAft>
              <a:buClr>
                <a:schemeClr val="dk1"/>
              </a:buClr>
              <a:buSzPts val="2000"/>
              <a:buNone/>
            </a:pPr>
            <a:r>
              <a:t/>
            </a:r>
            <a:endParaRPr b="0" sz="1700">
              <a:latin typeface="Prompt"/>
              <a:ea typeface="Prompt"/>
              <a:cs typeface="Prompt"/>
              <a:sym typeface="Prompt"/>
            </a:endParaRPr>
          </a:p>
          <a:p>
            <a:pPr indent="0" lvl="0" marL="0" rtl="0" algn="l">
              <a:spcBef>
                <a:spcPts val="0"/>
              </a:spcBef>
              <a:spcAft>
                <a:spcPts val="0"/>
              </a:spcAft>
              <a:buClr>
                <a:schemeClr val="dk1"/>
              </a:buClr>
              <a:buSzPts val="2000"/>
              <a:buNone/>
            </a:pPr>
            <a:r>
              <a:t/>
            </a:r>
            <a:endParaRPr b="0" sz="1700">
              <a:latin typeface="Prompt"/>
              <a:ea typeface="Prompt"/>
              <a:cs typeface="Prompt"/>
              <a:sym typeface="Prompt"/>
            </a:endParaRPr>
          </a:p>
          <a:p>
            <a:pPr indent="0" lvl="0" marL="0" rtl="0" algn="l">
              <a:spcBef>
                <a:spcPts val="0"/>
              </a:spcBef>
              <a:spcAft>
                <a:spcPts val="0"/>
              </a:spcAft>
              <a:buClr>
                <a:schemeClr val="dk1"/>
              </a:buClr>
              <a:buSzPts val="2000"/>
              <a:buNone/>
            </a:pPr>
            <a:r>
              <a:t/>
            </a:r>
            <a:endParaRPr b="0" sz="1700">
              <a:latin typeface="Prompt"/>
              <a:ea typeface="Prompt"/>
              <a:cs typeface="Prompt"/>
              <a:sym typeface="Prompt"/>
            </a:endParaRPr>
          </a:p>
        </p:txBody>
      </p:sp>
      <p:sp>
        <p:nvSpPr>
          <p:cNvPr id="303" name="Google Shape;303;p9"/>
          <p:cNvSpPr txBox="1"/>
          <p:nvPr/>
        </p:nvSpPr>
        <p:spPr>
          <a:xfrm>
            <a:off x="6686650" y="262900"/>
            <a:ext cx="36702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100">
                <a:solidFill>
                  <a:schemeClr val="accent2"/>
                </a:solidFill>
                <a:highlight>
                  <a:srgbClr val="FFFF00"/>
                </a:highlight>
                <a:latin typeface="Tahoma"/>
                <a:ea typeface="Tahoma"/>
                <a:cs typeface="Tahoma"/>
                <a:sym typeface="Tahoma"/>
              </a:rPr>
              <a:t>ขาด ใช้เวลาเพิ่มกี่ Manday???</a:t>
            </a:r>
            <a:endParaRPr sz="2100">
              <a:solidFill>
                <a:schemeClr val="accent2"/>
              </a:solidFill>
              <a:highlight>
                <a:srgbClr val="FFFF00"/>
              </a:highlight>
              <a:latin typeface="Tahoma"/>
              <a:ea typeface="Tahoma"/>
              <a:cs typeface="Tahoma"/>
              <a:sym typeface="Tahoma"/>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0" name="Shape 80"/>
        <p:cNvGrpSpPr/>
        <p:nvPr/>
      </p:nvGrpSpPr>
      <p:grpSpPr>
        <a:xfrm>
          <a:off x="0" y="0"/>
          <a:ext cx="0" cy="0"/>
          <a:chOff x="0" y="0"/>
          <a:chExt cx="0" cy="0"/>
        </a:xfrm>
      </p:grpSpPr>
      <p:sp>
        <p:nvSpPr>
          <p:cNvPr id="81" name="Google Shape;81;p2"/>
          <p:cNvSpPr txBox="1"/>
          <p:nvPr>
            <p:ph idx="12" type="sldNum"/>
          </p:nvPr>
        </p:nvSpPr>
        <p:spPr>
          <a:xfrm>
            <a:off x="11530731" y="6560463"/>
            <a:ext cx="566975" cy="258668"/>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
        <p:nvSpPr>
          <p:cNvPr id="82" name="Google Shape;82;p2"/>
          <p:cNvSpPr txBox="1"/>
          <p:nvPr/>
        </p:nvSpPr>
        <p:spPr>
          <a:xfrm>
            <a:off x="0" y="2307000"/>
            <a:ext cx="12192000" cy="11220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Clr>
                <a:srgbClr val="0070C0"/>
              </a:buClr>
              <a:buSzPts val="2800"/>
              <a:buFont typeface="Arial"/>
              <a:buNone/>
            </a:pPr>
            <a:r>
              <a:rPr b="1" lang="en-US" sz="2800">
                <a:solidFill>
                  <a:srgbClr val="0070C0"/>
                </a:solidFill>
                <a:latin typeface="Prompt"/>
                <a:ea typeface="Prompt"/>
                <a:cs typeface="Prompt"/>
                <a:sym typeface="Prompt"/>
              </a:rPr>
              <a:t>ความแตกต่างของระบบงานตาม</a:t>
            </a:r>
            <a:endParaRPr b="1" sz="2800">
              <a:solidFill>
                <a:srgbClr val="0070C0"/>
              </a:solidFill>
              <a:latin typeface="Prompt"/>
              <a:ea typeface="Prompt"/>
              <a:cs typeface="Prompt"/>
              <a:sym typeface="Prompt"/>
            </a:endParaRPr>
          </a:p>
          <a:p>
            <a:pPr indent="0" lvl="0" marL="0" marR="0" rtl="0" algn="ctr">
              <a:spcBef>
                <a:spcPts val="0"/>
              </a:spcBef>
              <a:spcAft>
                <a:spcPts val="0"/>
              </a:spcAft>
              <a:buClr>
                <a:srgbClr val="0070C0"/>
              </a:buClr>
              <a:buSzPts val="2800"/>
              <a:buFont typeface="Arial"/>
              <a:buNone/>
            </a:pPr>
            <a:r>
              <a:rPr b="1" lang="en-US" sz="2800">
                <a:solidFill>
                  <a:srgbClr val="0070C0"/>
                </a:solidFill>
                <a:latin typeface="Prompt"/>
                <a:ea typeface="Prompt"/>
                <a:cs typeface="Prompt"/>
                <a:sym typeface="Prompt"/>
              </a:rPr>
              <a:t> ขอบเขตของงานตาม Proposal </a:t>
            </a:r>
            <a:endParaRPr b="1" sz="2800">
              <a:solidFill>
                <a:srgbClr val="0070C0"/>
              </a:solidFill>
              <a:latin typeface="Prompt"/>
              <a:ea typeface="Prompt"/>
              <a:cs typeface="Prompt"/>
              <a:sym typeface="Prompt"/>
            </a:endParaRPr>
          </a:p>
          <a:p>
            <a:pPr indent="0" lvl="0" marL="0" marR="0" rtl="0" algn="ctr">
              <a:spcBef>
                <a:spcPts val="0"/>
              </a:spcBef>
              <a:spcAft>
                <a:spcPts val="0"/>
              </a:spcAft>
              <a:buClr>
                <a:srgbClr val="0070C0"/>
              </a:buClr>
              <a:buSzPts val="2800"/>
              <a:buFont typeface="Arial"/>
              <a:buNone/>
            </a:pPr>
            <a:r>
              <a:rPr b="1" lang="en-US" sz="2800">
                <a:solidFill>
                  <a:srgbClr val="0070C0"/>
                </a:solidFill>
                <a:latin typeface="Prompt"/>
                <a:ea typeface="Prompt"/>
                <a:cs typeface="Prompt"/>
                <a:sym typeface="Prompt"/>
              </a:rPr>
              <a:t>เทียบกับความต้องการของระบบ ณ ปัจจุบัน</a:t>
            </a:r>
            <a:endParaRPr b="1" sz="2800">
              <a:solidFill>
                <a:srgbClr val="0070C0"/>
              </a:solidFill>
              <a:latin typeface="Prompt"/>
              <a:ea typeface="Prompt"/>
              <a:cs typeface="Prompt"/>
              <a:sym typeface="Prompt"/>
            </a:endParaRPr>
          </a:p>
        </p:txBody>
      </p:sp>
      <p:sp>
        <p:nvSpPr>
          <p:cNvPr id="83" name="Google Shape;83;p2"/>
          <p:cNvSpPr txBox="1"/>
          <p:nvPr/>
        </p:nvSpPr>
        <p:spPr>
          <a:xfrm>
            <a:off x="0" y="3736800"/>
            <a:ext cx="12192000" cy="3078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a:solidFill>
                  <a:srgbClr val="E06666"/>
                </a:solidFill>
                <a:latin typeface="Prompt"/>
                <a:ea typeface="Prompt"/>
                <a:cs typeface="Prompt"/>
                <a:sym typeface="Prompt"/>
              </a:rPr>
              <a:t>* อ้างอิงจาก อ้างอิง PPS : POT211181_4-0712202110481669</a:t>
            </a:r>
            <a:endParaRPr>
              <a:solidFill>
                <a:srgbClr val="E06666"/>
              </a:solidFill>
              <a:latin typeface="Prompt"/>
              <a:ea typeface="Prompt"/>
              <a:cs typeface="Prompt"/>
              <a:sym typeface="Prompt"/>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g113d8db2799_0_292"/>
          <p:cNvSpPr txBox="1"/>
          <p:nvPr>
            <p:ph idx="12" type="sldNum"/>
          </p:nvPr>
        </p:nvSpPr>
        <p:spPr>
          <a:xfrm>
            <a:off x="11530731" y="6560463"/>
            <a:ext cx="567000" cy="2586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
        <p:nvSpPr>
          <p:cNvPr id="310" name="Google Shape;310;g113d8db2799_0_292"/>
          <p:cNvSpPr txBox="1"/>
          <p:nvPr>
            <p:ph idx="1" type="body"/>
          </p:nvPr>
        </p:nvSpPr>
        <p:spPr>
          <a:xfrm>
            <a:off x="527386" y="980728"/>
            <a:ext cx="11121000" cy="5112600"/>
          </a:xfrm>
          <a:prstGeom prst="rect">
            <a:avLst/>
          </a:prstGeom>
        </p:spPr>
        <p:txBody>
          <a:bodyPr anchorCtr="0" anchor="t" bIns="45700" lIns="91425" spcFirstLastPara="1" rIns="91425" wrap="square" tIns="45700">
            <a:normAutofit/>
          </a:bodyPr>
          <a:lstStyle/>
          <a:p>
            <a:pPr indent="0" lvl="0" marL="0" rtl="0" algn="l">
              <a:spcBef>
                <a:spcPts val="320"/>
              </a:spcBef>
              <a:spcAft>
                <a:spcPts val="0"/>
              </a:spcAft>
              <a:buClr>
                <a:schemeClr val="dk1"/>
              </a:buClr>
              <a:buSzPts val="1100"/>
              <a:buFont typeface="Arial"/>
              <a:buNone/>
            </a:pPr>
            <a:r>
              <a:rPr lang="en-US"/>
              <a:t>รอใส่ตาราง Manday ใหม่เทียบเก่า และที่เพิ่มเติม</a:t>
            </a:r>
            <a:endParaRPr/>
          </a:p>
          <a:p>
            <a:pPr indent="0" lvl="0" marL="0" rtl="0" algn="l">
              <a:spcBef>
                <a:spcPts val="320"/>
              </a:spcBef>
              <a:spcAft>
                <a:spcPts val="0"/>
              </a:spcAft>
              <a:buClr>
                <a:schemeClr val="dk1"/>
              </a:buClr>
              <a:buSzPts val="1100"/>
              <a:buFont typeface="Arial"/>
              <a:buNone/>
            </a:pPr>
            <a:r>
              <a:t/>
            </a:r>
            <a:endParaRPr/>
          </a:p>
          <a:p>
            <a:pPr indent="0" lvl="0" marL="0" rtl="0" algn="l">
              <a:spcBef>
                <a:spcPts val="320"/>
              </a:spcBef>
              <a:spcAft>
                <a:spcPts val="0"/>
              </a:spcAft>
              <a:buNone/>
            </a:pPr>
            <a:r>
              <a:t/>
            </a:r>
            <a:endParaRPr/>
          </a:p>
        </p:txBody>
      </p:sp>
      <p:sp>
        <p:nvSpPr>
          <p:cNvPr id="311" name="Google Shape;311;g113d8db2799_0_292"/>
          <p:cNvSpPr txBox="1"/>
          <p:nvPr>
            <p:ph idx="2" type="body"/>
          </p:nvPr>
        </p:nvSpPr>
        <p:spPr>
          <a:xfrm>
            <a:off x="527387" y="332656"/>
            <a:ext cx="9889200" cy="360000"/>
          </a:xfrm>
          <a:prstGeom prst="rect">
            <a:avLst/>
          </a:prstGeom>
        </p:spPr>
        <p:txBody>
          <a:bodyPr anchorCtr="0" anchor="t" bIns="45700" lIns="91425" spcFirstLastPara="1" rIns="91425" wrap="square" tIns="45700">
            <a:noAutofit/>
          </a:bodyPr>
          <a:lstStyle/>
          <a:p>
            <a:pPr indent="0" lvl="0" marL="0" rtl="0" algn="l">
              <a:spcBef>
                <a:spcPts val="400"/>
              </a:spcBef>
              <a:spcAft>
                <a:spcPts val="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g113d8db2799_0_234"/>
          <p:cNvSpPr txBox="1"/>
          <p:nvPr>
            <p:ph idx="12" type="sldNum"/>
          </p:nvPr>
        </p:nvSpPr>
        <p:spPr>
          <a:xfrm>
            <a:off x="11530731" y="6560463"/>
            <a:ext cx="567000" cy="2586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cxnSp>
        <p:nvCxnSpPr>
          <p:cNvPr id="318" name="Google Shape;318;g113d8db2799_0_234"/>
          <p:cNvCxnSpPr/>
          <p:nvPr/>
        </p:nvCxnSpPr>
        <p:spPr>
          <a:xfrm>
            <a:off x="6044875" y="847900"/>
            <a:ext cx="21600" cy="5341200"/>
          </a:xfrm>
          <a:prstGeom prst="straightConnector1">
            <a:avLst/>
          </a:prstGeom>
          <a:noFill/>
          <a:ln cap="flat" cmpd="sng" w="19050">
            <a:solidFill>
              <a:schemeClr val="accent1"/>
            </a:solidFill>
            <a:prstDash val="solid"/>
            <a:round/>
            <a:headEnd len="med" w="med" type="none"/>
            <a:tailEnd len="med" w="med" type="none"/>
          </a:ln>
        </p:spPr>
      </p:cxnSp>
      <p:sp>
        <p:nvSpPr>
          <p:cNvPr id="319" name="Google Shape;319;g113d8db2799_0_234"/>
          <p:cNvSpPr txBox="1"/>
          <p:nvPr>
            <p:ph idx="2" type="body"/>
          </p:nvPr>
        </p:nvSpPr>
        <p:spPr>
          <a:xfrm>
            <a:off x="450275" y="1027405"/>
            <a:ext cx="5271000" cy="1284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2000"/>
              <a:buNone/>
            </a:pPr>
            <a:r>
              <a:rPr lang="en-US" sz="1700">
                <a:latin typeface="Prompt"/>
                <a:ea typeface="Prompt"/>
                <a:cs typeface="Prompt"/>
                <a:sym typeface="Prompt"/>
              </a:rPr>
              <a:t>PPS</a:t>
            </a:r>
            <a:r>
              <a:rPr b="0" lang="en-US" sz="1700">
                <a:latin typeface="Prompt"/>
                <a:ea typeface="Prompt"/>
                <a:cs typeface="Prompt"/>
                <a:sym typeface="Prompt"/>
              </a:rPr>
              <a:t> : ระบบสร้าง Report Excel ให้ผู้ใช้งาน</a:t>
            </a:r>
            <a:endParaRPr b="0" sz="1700">
              <a:latin typeface="Prompt"/>
              <a:ea typeface="Prompt"/>
              <a:cs typeface="Prompt"/>
              <a:sym typeface="Prompt"/>
            </a:endParaRPr>
          </a:p>
          <a:p>
            <a:pPr indent="0" lvl="0" marL="0" rtl="0" algn="l">
              <a:spcBef>
                <a:spcPts val="0"/>
              </a:spcBef>
              <a:spcAft>
                <a:spcPts val="0"/>
              </a:spcAft>
              <a:buClr>
                <a:schemeClr val="dk1"/>
              </a:buClr>
              <a:buSzPts val="2000"/>
              <a:buNone/>
            </a:pPr>
            <a:r>
              <a:t/>
            </a:r>
            <a:endParaRPr b="0" sz="1700">
              <a:latin typeface="Prompt"/>
              <a:ea typeface="Prompt"/>
              <a:cs typeface="Prompt"/>
              <a:sym typeface="Prompt"/>
            </a:endParaRPr>
          </a:p>
        </p:txBody>
      </p:sp>
      <p:sp>
        <p:nvSpPr>
          <p:cNvPr id="320" name="Google Shape;320;g113d8db2799_0_234"/>
          <p:cNvSpPr txBox="1"/>
          <p:nvPr/>
        </p:nvSpPr>
        <p:spPr>
          <a:xfrm>
            <a:off x="6508200" y="1064900"/>
            <a:ext cx="5384400" cy="6156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700">
                <a:solidFill>
                  <a:srgbClr val="FF0000"/>
                </a:solidFill>
                <a:latin typeface="Prompt"/>
                <a:ea typeface="Prompt"/>
                <a:cs typeface="Prompt"/>
                <a:sym typeface="Prompt"/>
              </a:rPr>
              <a:t>New Requirement</a:t>
            </a:r>
            <a:r>
              <a:rPr lang="en-US" sz="1700">
                <a:solidFill>
                  <a:srgbClr val="FF0000"/>
                </a:solidFill>
                <a:latin typeface="Prompt"/>
                <a:ea typeface="Prompt"/>
                <a:cs typeface="Prompt"/>
                <a:sym typeface="Prompt"/>
              </a:rPr>
              <a:t> : </a:t>
            </a:r>
            <a:endParaRPr sz="1700">
              <a:solidFill>
                <a:srgbClr val="FF0000"/>
              </a:solidFill>
              <a:latin typeface="Prompt"/>
              <a:ea typeface="Prompt"/>
              <a:cs typeface="Prompt"/>
              <a:sym typeface="Prompt"/>
            </a:endParaRPr>
          </a:p>
          <a:p>
            <a:pPr indent="-336550" lvl="0" marL="457200" marR="0" rtl="0" algn="l">
              <a:spcBef>
                <a:spcPts val="0"/>
              </a:spcBef>
              <a:spcAft>
                <a:spcPts val="0"/>
              </a:spcAft>
              <a:buClr>
                <a:srgbClr val="FF0000"/>
              </a:buClr>
              <a:buSzPts val="1700"/>
              <a:buFont typeface="Prompt"/>
              <a:buChar char="●"/>
            </a:pPr>
            <a:r>
              <a:rPr lang="en-US" sz="1700">
                <a:solidFill>
                  <a:srgbClr val="FF0000"/>
                </a:solidFill>
                <a:latin typeface="Prompt"/>
                <a:ea typeface="Prompt"/>
                <a:cs typeface="Prompt"/>
                <a:sym typeface="Prompt"/>
              </a:rPr>
              <a:t>ระบบสามารถ View Reports ผ่าน Web ได้</a:t>
            </a:r>
            <a:endParaRPr sz="1700">
              <a:solidFill>
                <a:srgbClr val="FF0000"/>
              </a:solidFill>
              <a:latin typeface="Prompt"/>
              <a:ea typeface="Prompt"/>
              <a:cs typeface="Prompt"/>
              <a:sym typeface="Prompt"/>
            </a:endParaRPr>
          </a:p>
        </p:txBody>
      </p:sp>
      <p:sp>
        <p:nvSpPr>
          <p:cNvPr id="321" name="Google Shape;321;g113d8db2799_0_234"/>
          <p:cNvSpPr txBox="1"/>
          <p:nvPr>
            <p:ph idx="2" type="body"/>
          </p:nvPr>
        </p:nvSpPr>
        <p:spPr>
          <a:xfrm>
            <a:off x="527387" y="332656"/>
            <a:ext cx="9889200" cy="360000"/>
          </a:xfrm>
          <a:prstGeom prst="rect">
            <a:avLst/>
          </a:prstGeom>
          <a:solidFill>
            <a:srgbClr val="CAE2F9"/>
          </a:solidFill>
        </p:spPr>
        <p:txBody>
          <a:bodyPr anchorCtr="0" anchor="t" bIns="45700" lIns="91425" spcFirstLastPara="1" rIns="91425" wrap="square" tIns="45700">
            <a:noAutofit/>
          </a:bodyPr>
          <a:lstStyle/>
          <a:p>
            <a:pPr indent="0" lvl="0" marL="0" rtl="0" algn="l">
              <a:spcBef>
                <a:spcPts val="400"/>
              </a:spcBef>
              <a:spcAft>
                <a:spcPts val="0"/>
              </a:spcAft>
              <a:buNone/>
            </a:pPr>
            <a:r>
              <a:rPr lang="en-US"/>
              <a:t>ส่วนที่ 5 การออกรายงาน (Reports)</a:t>
            </a:r>
            <a:endParaRPr/>
          </a:p>
        </p:txBody>
      </p:sp>
      <p:pic>
        <p:nvPicPr>
          <p:cNvPr id="322" name="Google Shape;322;g113d8db2799_0_234"/>
          <p:cNvPicPr preferRelativeResize="0"/>
          <p:nvPr/>
        </p:nvPicPr>
        <p:blipFill>
          <a:blip r:embed="rId3">
            <a:alphaModFix/>
          </a:blip>
          <a:stretch>
            <a:fillRect/>
          </a:stretch>
        </p:blipFill>
        <p:spPr>
          <a:xfrm>
            <a:off x="6817588" y="1888075"/>
            <a:ext cx="3835725" cy="4216851"/>
          </a:xfrm>
          <a:prstGeom prst="rect">
            <a:avLst/>
          </a:prstGeom>
          <a:noFill/>
          <a:ln>
            <a:noFill/>
          </a:ln>
        </p:spPr>
      </p:pic>
      <p:cxnSp>
        <p:nvCxnSpPr>
          <p:cNvPr id="323" name="Google Shape;323;g113d8db2799_0_234"/>
          <p:cNvCxnSpPr>
            <a:endCxn id="324" idx="5"/>
          </p:cNvCxnSpPr>
          <p:nvPr/>
        </p:nvCxnSpPr>
        <p:spPr>
          <a:xfrm rot="10800000">
            <a:off x="9746537" y="4583627"/>
            <a:ext cx="487200" cy="1051200"/>
          </a:xfrm>
          <a:prstGeom prst="straightConnector1">
            <a:avLst/>
          </a:prstGeom>
          <a:noFill/>
          <a:ln cap="flat" cmpd="sng" w="28575">
            <a:solidFill>
              <a:srgbClr val="FF0000"/>
            </a:solidFill>
            <a:prstDash val="solid"/>
            <a:round/>
            <a:headEnd len="med" w="med" type="none"/>
            <a:tailEnd len="med" w="med" type="triangle"/>
          </a:ln>
        </p:spPr>
      </p:cxnSp>
      <p:sp>
        <p:nvSpPr>
          <p:cNvPr id="324" name="Google Shape;324;g113d8db2799_0_234"/>
          <p:cNvSpPr/>
          <p:nvPr/>
        </p:nvSpPr>
        <p:spPr>
          <a:xfrm>
            <a:off x="8101825" y="3864850"/>
            <a:ext cx="1926900" cy="8421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25" name="Google Shape;325;g113d8db2799_0_234"/>
          <p:cNvPicPr preferRelativeResize="0"/>
          <p:nvPr/>
        </p:nvPicPr>
        <p:blipFill>
          <a:blip r:embed="rId4">
            <a:alphaModFix/>
          </a:blip>
          <a:stretch>
            <a:fillRect/>
          </a:stretch>
        </p:blipFill>
        <p:spPr>
          <a:xfrm>
            <a:off x="1517525" y="1977400"/>
            <a:ext cx="3094526" cy="4137023"/>
          </a:xfrm>
          <a:prstGeom prst="rect">
            <a:avLst/>
          </a:prstGeom>
          <a:noFill/>
          <a:ln cap="flat" cmpd="sng" w="9525">
            <a:solidFill>
              <a:schemeClr val="dk2"/>
            </a:solidFill>
            <a:prstDash val="solid"/>
            <a:round/>
            <a:headEnd len="sm" w="sm" type="none"/>
            <a:tailEnd len="sm" w="sm" type="none"/>
          </a:ln>
        </p:spPr>
      </p:pic>
      <p:cxnSp>
        <p:nvCxnSpPr>
          <p:cNvPr id="326" name="Google Shape;326;g113d8db2799_0_234"/>
          <p:cNvCxnSpPr/>
          <p:nvPr/>
        </p:nvCxnSpPr>
        <p:spPr>
          <a:xfrm flipH="1">
            <a:off x="2144475" y="2436463"/>
            <a:ext cx="488100" cy="767100"/>
          </a:xfrm>
          <a:prstGeom prst="straightConnector1">
            <a:avLst/>
          </a:prstGeom>
          <a:noFill/>
          <a:ln cap="flat" cmpd="sng" w="28575">
            <a:solidFill>
              <a:srgbClr val="FF0000"/>
            </a:solidFill>
            <a:prstDash val="solid"/>
            <a:round/>
            <a:headEnd len="med" w="med" type="none"/>
            <a:tailEnd len="med" w="med" type="triangle"/>
          </a:ln>
        </p:spPr>
      </p:cxnSp>
      <p:sp>
        <p:nvSpPr>
          <p:cNvPr id="327" name="Google Shape;327;g113d8db2799_0_234"/>
          <p:cNvSpPr/>
          <p:nvPr/>
        </p:nvSpPr>
        <p:spPr>
          <a:xfrm>
            <a:off x="1357250" y="3203574"/>
            <a:ext cx="1101000" cy="8421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g113d8db2799_0_234"/>
          <p:cNvSpPr txBox="1"/>
          <p:nvPr/>
        </p:nvSpPr>
        <p:spPr>
          <a:xfrm>
            <a:off x="6686650" y="262900"/>
            <a:ext cx="36702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100">
                <a:solidFill>
                  <a:schemeClr val="accent2"/>
                </a:solidFill>
                <a:highlight>
                  <a:srgbClr val="FFFF00"/>
                </a:highlight>
                <a:latin typeface="Tahoma"/>
                <a:ea typeface="Tahoma"/>
                <a:cs typeface="Tahoma"/>
                <a:sym typeface="Tahoma"/>
              </a:rPr>
              <a:t>ขาด ใช้เวลาเพิ่มกี่ Manday???</a:t>
            </a:r>
            <a:endParaRPr sz="2100">
              <a:solidFill>
                <a:schemeClr val="accent2"/>
              </a:solidFill>
              <a:highlight>
                <a:srgbClr val="FFFF00"/>
              </a:highlight>
              <a:latin typeface="Tahoma"/>
              <a:ea typeface="Tahoma"/>
              <a:cs typeface="Tahoma"/>
              <a:sym typeface="Tahoma"/>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g113d8db2799_0_255"/>
          <p:cNvSpPr txBox="1"/>
          <p:nvPr>
            <p:ph idx="12" type="sldNum"/>
          </p:nvPr>
        </p:nvSpPr>
        <p:spPr>
          <a:xfrm>
            <a:off x="11530731" y="6560463"/>
            <a:ext cx="567000" cy="2586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
        <p:nvSpPr>
          <p:cNvPr id="334" name="Google Shape;334;g113d8db2799_0_255"/>
          <p:cNvSpPr txBox="1"/>
          <p:nvPr>
            <p:ph idx="2" type="body"/>
          </p:nvPr>
        </p:nvSpPr>
        <p:spPr>
          <a:xfrm>
            <a:off x="341387" y="271906"/>
            <a:ext cx="9889200" cy="576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3200"/>
              <a:buNone/>
            </a:pPr>
            <a:r>
              <a:rPr lang="en-US" sz="2200">
                <a:latin typeface="Prompt"/>
                <a:ea typeface="Prompt"/>
                <a:cs typeface="Prompt"/>
                <a:sym typeface="Prompt"/>
              </a:rPr>
              <a:t>5.1 รายงาน </a:t>
            </a:r>
            <a:endParaRPr sz="2200">
              <a:latin typeface="Prompt"/>
              <a:ea typeface="Prompt"/>
              <a:cs typeface="Prompt"/>
              <a:sym typeface="Prompt"/>
            </a:endParaRPr>
          </a:p>
        </p:txBody>
      </p:sp>
      <p:cxnSp>
        <p:nvCxnSpPr>
          <p:cNvPr id="335" name="Google Shape;335;g113d8db2799_0_255"/>
          <p:cNvCxnSpPr/>
          <p:nvPr/>
        </p:nvCxnSpPr>
        <p:spPr>
          <a:xfrm>
            <a:off x="6044875" y="847900"/>
            <a:ext cx="21600" cy="5341200"/>
          </a:xfrm>
          <a:prstGeom prst="straightConnector1">
            <a:avLst/>
          </a:prstGeom>
          <a:noFill/>
          <a:ln cap="flat" cmpd="sng" w="19050">
            <a:solidFill>
              <a:schemeClr val="accent1"/>
            </a:solidFill>
            <a:prstDash val="solid"/>
            <a:round/>
            <a:headEnd len="med" w="med" type="none"/>
            <a:tailEnd len="med" w="med" type="none"/>
          </a:ln>
        </p:spPr>
      </p:cxnSp>
      <p:sp>
        <p:nvSpPr>
          <p:cNvPr id="336" name="Google Shape;336;g113d8db2799_0_255"/>
          <p:cNvSpPr txBox="1"/>
          <p:nvPr/>
        </p:nvSpPr>
        <p:spPr>
          <a:xfrm>
            <a:off x="6256775" y="1190125"/>
            <a:ext cx="5384400" cy="8772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b="1" lang="en-US" sz="1700">
                <a:solidFill>
                  <a:srgbClr val="FF0000"/>
                </a:solidFill>
                <a:latin typeface="Prompt"/>
                <a:ea typeface="Prompt"/>
                <a:cs typeface="Prompt"/>
                <a:sym typeface="Prompt"/>
              </a:rPr>
              <a:t>New Requirement</a:t>
            </a:r>
            <a:r>
              <a:rPr lang="en-US" sz="1700">
                <a:solidFill>
                  <a:srgbClr val="FF0000"/>
                </a:solidFill>
                <a:latin typeface="Prompt"/>
                <a:ea typeface="Prompt"/>
                <a:cs typeface="Prompt"/>
                <a:sym typeface="Prompt"/>
              </a:rPr>
              <a:t> : </a:t>
            </a:r>
            <a:endParaRPr sz="1700">
              <a:solidFill>
                <a:srgbClr val="FF0000"/>
              </a:solidFill>
              <a:latin typeface="Prompt"/>
              <a:ea typeface="Prompt"/>
              <a:cs typeface="Prompt"/>
              <a:sym typeface="Prompt"/>
            </a:endParaRPr>
          </a:p>
          <a:p>
            <a:pPr indent="-336550" lvl="0" marL="457200" rtl="0" algn="l">
              <a:spcBef>
                <a:spcPts val="0"/>
              </a:spcBef>
              <a:spcAft>
                <a:spcPts val="0"/>
              </a:spcAft>
              <a:buClr>
                <a:srgbClr val="FF0000"/>
              </a:buClr>
              <a:buSzPts val="1700"/>
              <a:buFont typeface="Prompt"/>
              <a:buChar char="●"/>
            </a:pPr>
            <a:r>
              <a:rPr lang="en-US" sz="1700">
                <a:solidFill>
                  <a:srgbClr val="FF0000"/>
                </a:solidFill>
                <a:latin typeface="Prompt"/>
                <a:ea typeface="Prompt"/>
                <a:cs typeface="Prompt"/>
                <a:sym typeface="Prompt"/>
              </a:rPr>
              <a:t>เ</a:t>
            </a:r>
            <a:r>
              <a:rPr lang="en-US" sz="1700">
                <a:solidFill>
                  <a:srgbClr val="FF0000"/>
                </a:solidFill>
                <a:latin typeface="Prompt"/>
                <a:ea typeface="Prompt"/>
                <a:cs typeface="Prompt"/>
                <a:sym typeface="Prompt"/>
              </a:rPr>
              <a:t>พิ่มรายงาน Cal Margin ในส่วนของรายงาน</a:t>
            </a:r>
            <a:endParaRPr sz="1700">
              <a:solidFill>
                <a:srgbClr val="FF0000"/>
              </a:solidFill>
              <a:latin typeface="Prompt"/>
              <a:ea typeface="Prompt"/>
              <a:cs typeface="Prompt"/>
              <a:sym typeface="Prompt"/>
            </a:endParaRPr>
          </a:p>
          <a:p>
            <a:pPr indent="0" lvl="0" marL="0" rtl="0" algn="l">
              <a:spcBef>
                <a:spcPts val="0"/>
              </a:spcBef>
              <a:spcAft>
                <a:spcPts val="0"/>
              </a:spcAft>
              <a:buNone/>
            </a:pPr>
            <a:r>
              <a:t/>
            </a:r>
            <a:endParaRPr sz="1700">
              <a:solidFill>
                <a:srgbClr val="FF0000"/>
              </a:solidFill>
              <a:latin typeface="Prompt"/>
              <a:ea typeface="Prompt"/>
              <a:cs typeface="Prompt"/>
              <a:sym typeface="Prompt"/>
            </a:endParaRPr>
          </a:p>
        </p:txBody>
      </p:sp>
      <p:sp>
        <p:nvSpPr>
          <p:cNvPr id="337" name="Google Shape;337;g113d8db2799_0_255"/>
          <p:cNvSpPr txBox="1"/>
          <p:nvPr>
            <p:ph idx="2" type="body"/>
          </p:nvPr>
        </p:nvSpPr>
        <p:spPr>
          <a:xfrm>
            <a:off x="392950" y="1190125"/>
            <a:ext cx="5271000" cy="162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2000"/>
              <a:buNone/>
            </a:pPr>
            <a:r>
              <a:rPr lang="en-US" sz="1700">
                <a:latin typeface="Prompt"/>
                <a:ea typeface="Prompt"/>
                <a:cs typeface="Prompt"/>
                <a:sym typeface="Prompt"/>
              </a:rPr>
              <a:t>PPS</a:t>
            </a:r>
            <a:r>
              <a:rPr b="0" lang="en-US" sz="1700">
                <a:latin typeface="Prompt"/>
                <a:ea typeface="Prompt"/>
                <a:cs typeface="Prompt"/>
                <a:sym typeface="Prompt"/>
              </a:rPr>
              <a:t> : ส่วนเตรียมข้อมูลเพื่อออกรายงาน</a:t>
            </a:r>
            <a:endParaRPr b="0" sz="1700">
              <a:latin typeface="Prompt"/>
              <a:ea typeface="Prompt"/>
              <a:cs typeface="Prompt"/>
              <a:sym typeface="Prompt"/>
            </a:endParaRPr>
          </a:p>
          <a:p>
            <a:pPr indent="0" lvl="0" marL="0" rtl="0" algn="l">
              <a:spcBef>
                <a:spcPts val="0"/>
              </a:spcBef>
              <a:spcAft>
                <a:spcPts val="0"/>
              </a:spcAft>
              <a:buClr>
                <a:schemeClr val="dk1"/>
              </a:buClr>
              <a:buSzPts val="2000"/>
              <a:buNone/>
            </a:pPr>
            <a:r>
              <a:t/>
            </a:r>
            <a:endParaRPr b="0" sz="1700">
              <a:latin typeface="Prompt"/>
              <a:ea typeface="Prompt"/>
              <a:cs typeface="Prompt"/>
              <a:sym typeface="Prompt"/>
            </a:endParaRPr>
          </a:p>
          <a:p>
            <a:pPr indent="0" lvl="0" marL="0" rtl="0" algn="l">
              <a:spcBef>
                <a:spcPts val="0"/>
              </a:spcBef>
              <a:spcAft>
                <a:spcPts val="0"/>
              </a:spcAft>
              <a:buClr>
                <a:schemeClr val="dk1"/>
              </a:buClr>
              <a:buSzPts val="2000"/>
              <a:buNone/>
            </a:pPr>
            <a:r>
              <a:rPr b="0" lang="en-US" sz="1300">
                <a:solidFill>
                  <a:srgbClr val="0070C0"/>
                </a:solidFill>
                <a:latin typeface="Prompt"/>
                <a:ea typeface="Prompt"/>
                <a:cs typeface="Prompt"/>
                <a:sym typeface="Prompt"/>
              </a:rPr>
              <a:t>ข้อมูลจาก pps</a:t>
            </a:r>
            <a:r>
              <a:rPr b="0" lang="en-US" sz="1300">
                <a:solidFill>
                  <a:srgbClr val="FF0000"/>
                </a:solidFill>
                <a:latin typeface="Prompt"/>
                <a:ea typeface="Prompt"/>
                <a:cs typeface="Prompt"/>
                <a:sym typeface="Prompt"/>
              </a:rPr>
              <a:t> </a:t>
            </a:r>
            <a:endParaRPr b="0" sz="1300">
              <a:solidFill>
                <a:srgbClr val="FF0000"/>
              </a:solidFill>
              <a:latin typeface="Prompt"/>
              <a:ea typeface="Prompt"/>
              <a:cs typeface="Prompt"/>
              <a:sym typeface="Prompt"/>
            </a:endParaRPr>
          </a:p>
          <a:p>
            <a:pPr indent="0" lvl="0" marL="0" rtl="0" algn="l">
              <a:spcBef>
                <a:spcPts val="0"/>
              </a:spcBef>
              <a:spcAft>
                <a:spcPts val="0"/>
              </a:spcAft>
              <a:buClr>
                <a:schemeClr val="dk1"/>
              </a:buClr>
              <a:buSzPts val="2000"/>
              <a:buNone/>
            </a:pPr>
            <a:r>
              <a:t/>
            </a:r>
            <a:endParaRPr b="0" sz="1300">
              <a:solidFill>
                <a:srgbClr val="FF0000"/>
              </a:solidFill>
              <a:latin typeface="Prompt"/>
              <a:ea typeface="Prompt"/>
              <a:cs typeface="Prompt"/>
              <a:sym typeface="Prompt"/>
            </a:endParaRPr>
          </a:p>
          <a:p>
            <a:pPr indent="0" lvl="0" marL="0" rtl="0" algn="l">
              <a:spcBef>
                <a:spcPts val="0"/>
              </a:spcBef>
              <a:spcAft>
                <a:spcPts val="0"/>
              </a:spcAft>
              <a:buClr>
                <a:schemeClr val="dk1"/>
              </a:buClr>
              <a:buSzPts val="2000"/>
              <a:buNone/>
            </a:pPr>
            <a:r>
              <a:t/>
            </a:r>
            <a:endParaRPr b="0" sz="1300">
              <a:solidFill>
                <a:srgbClr val="FF0000"/>
              </a:solidFill>
              <a:latin typeface="Prompt"/>
              <a:ea typeface="Prompt"/>
              <a:cs typeface="Prompt"/>
              <a:sym typeface="Prompt"/>
            </a:endParaRPr>
          </a:p>
          <a:p>
            <a:pPr indent="0" lvl="0" marL="0" rtl="0" algn="l">
              <a:spcBef>
                <a:spcPts val="0"/>
              </a:spcBef>
              <a:spcAft>
                <a:spcPts val="0"/>
              </a:spcAft>
              <a:buClr>
                <a:schemeClr val="dk1"/>
              </a:buClr>
              <a:buSzPts val="2000"/>
              <a:buNone/>
            </a:pPr>
            <a:r>
              <a:t/>
            </a:r>
            <a:endParaRPr b="0" sz="1300">
              <a:solidFill>
                <a:srgbClr val="FF0000"/>
              </a:solidFill>
              <a:latin typeface="Prompt"/>
              <a:ea typeface="Prompt"/>
              <a:cs typeface="Prompt"/>
              <a:sym typeface="Prompt"/>
            </a:endParaRPr>
          </a:p>
          <a:p>
            <a:pPr indent="0" lvl="0" marL="0" rtl="0" algn="l">
              <a:spcBef>
                <a:spcPts val="0"/>
              </a:spcBef>
              <a:spcAft>
                <a:spcPts val="0"/>
              </a:spcAft>
              <a:buClr>
                <a:schemeClr val="dk1"/>
              </a:buClr>
              <a:buSzPts val="2000"/>
              <a:buNone/>
            </a:pPr>
            <a:r>
              <a:t/>
            </a:r>
            <a:endParaRPr b="0" sz="1300">
              <a:solidFill>
                <a:srgbClr val="FF0000"/>
              </a:solidFill>
              <a:latin typeface="Prompt"/>
              <a:ea typeface="Prompt"/>
              <a:cs typeface="Prompt"/>
              <a:sym typeface="Prompt"/>
            </a:endParaRPr>
          </a:p>
          <a:p>
            <a:pPr indent="0" lvl="0" marL="0" rtl="0" algn="l">
              <a:spcBef>
                <a:spcPts val="0"/>
              </a:spcBef>
              <a:spcAft>
                <a:spcPts val="0"/>
              </a:spcAft>
              <a:buClr>
                <a:schemeClr val="dk1"/>
              </a:buClr>
              <a:buSzPts val="2000"/>
              <a:buNone/>
            </a:pPr>
            <a:r>
              <a:t/>
            </a:r>
            <a:endParaRPr b="0" sz="1300">
              <a:solidFill>
                <a:srgbClr val="FF0000"/>
              </a:solidFill>
              <a:latin typeface="Prompt"/>
              <a:ea typeface="Prompt"/>
              <a:cs typeface="Prompt"/>
              <a:sym typeface="Prompt"/>
            </a:endParaRPr>
          </a:p>
          <a:p>
            <a:pPr indent="0" lvl="0" marL="0" rtl="0" algn="l">
              <a:spcBef>
                <a:spcPts val="0"/>
              </a:spcBef>
              <a:spcAft>
                <a:spcPts val="0"/>
              </a:spcAft>
              <a:buClr>
                <a:schemeClr val="dk1"/>
              </a:buClr>
              <a:buSzPts val="2000"/>
              <a:buNone/>
            </a:pPr>
            <a:r>
              <a:t/>
            </a:r>
            <a:endParaRPr b="0" sz="1300">
              <a:solidFill>
                <a:srgbClr val="FF0000"/>
              </a:solidFill>
              <a:latin typeface="Prompt"/>
              <a:ea typeface="Prompt"/>
              <a:cs typeface="Prompt"/>
              <a:sym typeface="Prompt"/>
            </a:endParaRPr>
          </a:p>
          <a:p>
            <a:pPr indent="0" lvl="0" marL="0" rtl="0" algn="l">
              <a:spcBef>
                <a:spcPts val="0"/>
              </a:spcBef>
              <a:spcAft>
                <a:spcPts val="0"/>
              </a:spcAft>
              <a:buClr>
                <a:schemeClr val="dk1"/>
              </a:buClr>
              <a:buSzPts val="2000"/>
              <a:buNone/>
            </a:pPr>
            <a:r>
              <a:t/>
            </a:r>
            <a:endParaRPr b="0" sz="1300">
              <a:solidFill>
                <a:srgbClr val="FF0000"/>
              </a:solidFill>
              <a:latin typeface="Prompt"/>
              <a:ea typeface="Prompt"/>
              <a:cs typeface="Prompt"/>
              <a:sym typeface="Prompt"/>
            </a:endParaRPr>
          </a:p>
          <a:p>
            <a:pPr indent="0" lvl="0" marL="0" rtl="0" algn="l">
              <a:spcBef>
                <a:spcPts val="0"/>
              </a:spcBef>
              <a:spcAft>
                <a:spcPts val="0"/>
              </a:spcAft>
              <a:buClr>
                <a:schemeClr val="dk1"/>
              </a:buClr>
              <a:buSzPts val="2000"/>
              <a:buNone/>
            </a:pPr>
            <a:r>
              <a:t/>
            </a:r>
            <a:endParaRPr b="0" sz="1300">
              <a:solidFill>
                <a:srgbClr val="FF0000"/>
              </a:solidFill>
              <a:latin typeface="Prompt"/>
              <a:ea typeface="Prompt"/>
              <a:cs typeface="Prompt"/>
              <a:sym typeface="Prompt"/>
            </a:endParaRPr>
          </a:p>
          <a:p>
            <a:pPr indent="0" lvl="0" marL="0" rtl="0" algn="l">
              <a:spcBef>
                <a:spcPts val="0"/>
              </a:spcBef>
              <a:spcAft>
                <a:spcPts val="0"/>
              </a:spcAft>
              <a:buClr>
                <a:schemeClr val="dk1"/>
              </a:buClr>
              <a:buSzPts val="2000"/>
              <a:buNone/>
            </a:pPr>
            <a:r>
              <a:t/>
            </a:r>
            <a:endParaRPr b="0" sz="1300">
              <a:solidFill>
                <a:srgbClr val="FF0000"/>
              </a:solidFill>
              <a:latin typeface="Prompt"/>
              <a:ea typeface="Prompt"/>
              <a:cs typeface="Prompt"/>
              <a:sym typeface="Prompt"/>
            </a:endParaRPr>
          </a:p>
          <a:p>
            <a:pPr indent="0" lvl="0" marL="0" rtl="0" algn="l">
              <a:spcBef>
                <a:spcPts val="0"/>
              </a:spcBef>
              <a:spcAft>
                <a:spcPts val="0"/>
              </a:spcAft>
              <a:buClr>
                <a:schemeClr val="dk1"/>
              </a:buClr>
              <a:buSzPts val="2000"/>
              <a:buNone/>
            </a:pPr>
            <a:r>
              <a:t/>
            </a:r>
            <a:endParaRPr b="0" sz="1300">
              <a:solidFill>
                <a:srgbClr val="FF0000"/>
              </a:solidFill>
              <a:latin typeface="Prompt"/>
              <a:ea typeface="Prompt"/>
              <a:cs typeface="Prompt"/>
              <a:sym typeface="Prompt"/>
            </a:endParaRPr>
          </a:p>
          <a:p>
            <a:pPr indent="0" lvl="0" marL="0" rtl="0" algn="l">
              <a:spcBef>
                <a:spcPts val="0"/>
              </a:spcBef>
              <a:spcAft>
                <a:spcPts val="0"/>
              </a:spcAft>
              <a:buClr>
                <a:schemeClr val="dk1"/>
              </a:buClr>
              <a:buSzPts val="2000"/>
              <a:buNone/>
            </a:pPr>
            <a:r>
              <a:t/>
            </a:r>
            <a:endParaRPr b="0" sz="1700">
              <a:latin typeface="Prompt"/>
              <a:ea typeface="Prompt"/>
              <a:cs typeface="Prompt"/>
              <a:sym typeface="Prompt"/>
            </a:endParaRPr>
          </a:p>
          <a:p>
            <a:pPr indent="0" lvl="0" marL="0" rtl="0" algn="l">
              <a:spcBef>
                <a:spcPts val="0"/>
              </a:spcBef>
              <a:spcAft>
                <a:spcPts val="0"/>
              </a:spcAft>
              <a:buClr>
                <a:schemeClr val="dk1"/>
              </a:buClr>
              <a:buSzPts val="2000"/>
              <a:buNone/>
            </a:pPr>
            <a:r>
              <a:t/>
            </a:r>
            <a:endParaRPr b="0" sz="1700">
              <a:latin typeface="Prompt"/>
              <a:ea typeface="Prompt"/>
              <a:cs typeface="Prompt"/>
              <a:sym typeface="Prompt"/>
            </a:endParaRPr>
          </a:p>
          <a:p>
            <a:pPr indent="0" lvl="0" marL="0" rtl="0" algn="l">
              <a:spcBef>
                <a:spcPts val="0"/>
              </a:spcBef>
              <a:spcAft>
                <a:spcPts val="0"/>
              </a:spcAft>
              <a:buClr>
                <a:schemeClr val="dk1"/>
              </a:buClr>
              <a:buSzPts val="2000"/>
              <a:buNone/>
            </a:pPr>
            <a:r>
              <a:t/>
            </a:r>
            <a:endParaRPr b="0" sz="1700">
              <a:latin typeface="Prompt"/>
              <a:ea typeface="Prompt"/>
              <a:cs typeface="Prompt"/>
              <a:sym typeface="Prompt"/>
            </a:endParaRPr>
          </a:p>
        </p:txBody>
      </p:sp>
      <p:pic>
        <p:nvPicPr>
          <p:cNvPr id="338" name="Google Shape;338;g113d8db2799_0_255"/>
          <p:cNvPicPr preferRelativeResize="0"/>
          <p:nvPr/>
        </p:nvPicPr>
        <p:blipFill rotWithShape="1">
          <a:blip r:embed="rId3">
            <a:alphaModFix/>
          </a:blip>
          <a:srcRect b="0" l="1795" r="13494" t="0"/>
          <a:stretch/>
        </p:blipFill>
        <p:spPr>
          <a:xfrm>
            <a:off x="46575" y="2052150"/>
            <a:ext cx="5916475" cy="591625"/>
          </a:xfrm>
          <a:prstGeom prst="rect">
            <a:avLst/>
          </a:prstGeom>
          <a:noFill/>
          <a:ln>
            <a:noFill/>
          </a:ln>
        </p:spPr>
      </p:pic>
      <p:pic>
        <p:nvPicPr>
          <p:cNvPr id="339" name="Google Shape;339;g113d8db2799_0_255"/>
          <p:cNvPicPr preferRelativeResize="0"/>
          <p:nvPr/>
        </p:nvPicPr>
        <p:blipFill rotWithShape="1">
          <a:blip r:embed="rId4">
            <a:alphaModFix/>
          </a:blip>
          <a:srcRect b="0" l="0" r="0" t="0"/>
          <a:stretch/>
        </p:blipFill>
        <p:spPr>
          <a:xfrm>
            <a:off x="750630" y="2667116"/>
            <a:ext cx="4248472" cy="277074"/>
          </a:xfrm>
          <a:prstGeom prst="rect">
            <a:avLst/>
          </a:prstGeom>
          <a:noFill/>
          <a:ln>
            <a:noFill/>
          </a:ln>
        </p:spPr>
      </p:pic>
      <p:pic>
        <p:nvPicPr>
          <p:cNvPr id="340" name="Google Shape;340;g113d8db2799_0_255"/>
          <p:cNvPicPr preferRelativeResize="0"/>
          <p:nvPr/>
        </p:nvPicPr>
        <p:blipFill rotWithShape="1">
          <a:blip r:embed="rId5">
            <a:alphaModFix/>
          </a:blip>
          <a:srcRect b="0" l="0" r="0" t="0"/>
          <a:stretch/>
        </p:blipFill>
        <p:spPr>
          <a:xfrm>
            <a:off x="503981" y="2955113"/>
            <a:ext cx="4966915" cy="225243"/>
          </a:xfrm>
          <a:prstGeom prst="rect">
            <a:avLst/>
          </a:prstGeom>
          <a:noFill/>
          <a:ln>
            <a:noFill/>
          </a:ln>
        </p:spPr>
      </p:pic>
      <p:pic>
        <p:nvPicPr>
          <p:cNvPr id="341" name="Google Shape;341;g113d8db2799_0_255"/>
          <p:cNvPicPr preferRelativeResize="0"/>
          <p:nvPr/>
        </p:nvPicPr>
        <p:blipFill rotWithShape="1">
          <a:blip r:embed="rId6">
            <a:alphaModFix/>
          </a:blip>
          <a:srcRect b="0" l="0" r="0" t="0"/>
          <a:stretch/>
        </p:blipFill>
        <p:spPr>
          <a:xfrm>
            <a:off x="503981" y="3276279"/>
            <a:ext cx="4765269" cy="282898"/>
          </a:xfrm>
          <a:prstGeom prst="rect">
            <a:avLst/>
          </a:prstGeom>
          <a:noFill/>
          <a:ln>
            <a:noFill/>
          </a:ln>
        </p:spPr>
      </p:pic>
      <p:sp>
        <p:nvSpPr>
          <p:cNvPr id="342" name="Google Shape;342;g113d8db2799_0_255"/>
          <p:cNvSpPr txBox="1"/>
          <p:nvPr/>
        </p:nvSpPr>
        <p:spPr>
          <a:xfrm>
            <a:off x="6686650" y="262900"/>
            <a:ext cx="36702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100">
                <a:solidFill>
                  <a:schemeClr val="accent2"/>
                </a:solidFill>
                <a:highlight>
                  <a:srgbClr val="FFFF00"/>
                </a:highlight>
                <a:latin typeface="Tahoma"/>
                <a:ea typeface="Tahoma"/>
                <a:cs typeface="Tahoma"/>
                <a:sym typeface="Tahoma"/>
              </a:rPr>
              <a:t>ขาด ใช้เวลาเพิ่มกี่ Manday???</a:t>
            </a:r>
            <a:endParaRPr sz="2100">
              <a:solidFill>
                <a:schemeClr val="accent2"/>
              </a:solidFill>
              <a:highlight>
                <a:srgbClr val="FFFF00"/>
              </a:highlight>
              <a:latin typeface="Tahoma"/>
              <a:ea typeface="Tahoma"/>
              <a:cs typeface="Tahoma"/>
              <a:sym typeface="Tahoma"/>
            </a:endParaRPr>
          </a:p>
        </p:txBody>
      </p:sp>
      <p:pic>
        <p:nvPicPr>
          <p:cNvPr id="343" name="Google Shape;343;g113d8db2799_0_255"/>
          <p:cNvPicPr preferRelativeResize="0"/>
          <p:nvPr/>
        </p:nvPicPr>
        <p:blipFill rotWithShape="1">
          <a:blip r:embed="rId7">
            <a:alphaModFix/>
          </a:blip>
          <a:srcRect b="64666" l="0" r="0" t="0"/>
          <a:stretch/>
        </p:blipFill>
        <p:spPr>
          <a:xfrm>
            <a:off x="7379300" y="2052151"/>
            <a:ext cx="3523724" cy="3049674"/>
          </a:xfrm>
          <a:prstGeom prst="rect">
            <a:avLst/>
          </a:prstGeom>
          <a:noFill/>
          <a:ln>
            <a:noFill/>
          </a:ln>
        </p:spPr>
      </p:pic>
      <p:sp>
        <p:nvSpPr>
          <p:cNvPr id="344" name="Google Shape;344;g113d8db2799_0_255"/>
          <p:cNvSpPr/>
          <p:nvPr/>
        </p:nvSpPr>
        <p:spPr>
          <a:xfrm>
            <a:off x="8525125" y="2376000"/>
            <a:ext cx="1831800" cy="5916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g113d8db2799_0_285"/>
          <p:cNvSpPr txBox="1"/>
          <p:nvPr>
            <p:ph idx="12" type="sldNum"/>
          </p:nvPr>
        </p:nvSpPr>
        <p:spPr>
          <a:xfrm>
            <a:off x="11530731" y="6560463"/>
            <a:ext cx="567000" cy="2586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
        <p:nvSpPr>
          <p:cNvPr id="351" name="Google Shape;351;g113d8db2799_0_285"/>
          <p:cNvSpPr txBox="1"/>
          <p:nvPr>
            <p:ph idx="1" type="body"/>
          </p:nvPr>
        </p:nvSpPr>
        <p:spPr>
          <a:xfrm>
            <a:off x="527386" y="980728"/>
            <a:ext cx="11121000" cy="5112600"/>
          </a:xfrm>
          <a:prstGeom prst="rect">
            <a:avLst/>
          </a:prstGeom>
        </p:spPr>
        <p:txBody>
          <a:bodyPr anchorCtr="0" anchor="t" bIns="45700" lIns="91425" spcFirstLastPara="1" rIns="91425" wrap="square" tIns="45700">
            <a:normAutofit/>
          </a:bodyPr>
          <a:lstStyle/>
          <a:p>
            <a:pPr indent="0" lvl="0" marL="0" rtl="0" algn="l">
              <a:spcBef>
                <a:spcPts val="320"/>
              </a:spcBef>
              <a:spcAft>
                <a:spcPts val="0"/>
              </a:spcAft>
              <a:buClr>
                <a:schemeClr val="dk1"/>
              </a:buClr>
              <a:buSzPts val="1100"/>
              <a:buFont typeface="Arial"/>
              <a:buNone/>
            </a:pPr>
            <a:r>
              <a:rPr lang="en-US"/>
              <a:t>รอใส่ตาราง Manday ใหม่เทียบเก่า และที่เพิ่มเติม</a:t>
            </a:r>
            <a:endParaRPr/>
          </a:p>
          <a:p>
            <a:pPr indent="0" lvl="0" marL="0" rtl="0" algn="l">
              <a:spcBef>
                <a:spcPts val="320"/>
              </a:spcBef>
              <a:spcAft>
                <a:spcPts val="0"/>
              </a:spcAft>
              <a:buClr>
                <a:schemeClr val="dk1"/>
              </a:buClr>
              <a:buSzPts val="1100"/>
              <a:buFont typeface="Arial"/>
              <a:buNone/>
            </a:pPr>
            <a:r>
              <a:t/>
            </a:r>
            <a:endParaRPr/>
          </a:p>
          <a:p>
            <a:pPr indent="0" lvl="0" marL="0" rtl="0" algn="l">
              <a:spcBef>
                <a:spcPts val="320"/>
              </a:spcBef>
              <a:spcAft>
                <a:spcPts val="0"/>
              </a:spcAft>
              <a:buNone/>
            </a:pPr>
            <a:r>
              <a:t/>
            </a:r>
            <a:endParaRPr/>
          </a:p>
        </p:txBody>
      </p:sp>
      <p:sp>
        <p:nvSpPr>
          <p:cNvPr id="352" name="Google Shape;352;g113d8db2799_0_285"/>
          <p:cNvSpPr txBox="1"/>
          <p:nvPr>
            <p:ph idx="2" type="body"/>
          </p:nvPr>
        </p:nvSpPr>
        <p:spPr>
          <a:xfrm>
            <a:off x="527387" y="332656"/>
            <a:ext cx="9889200" cy="360000"/>
          </a:xfrm>
          <a:prstGeom prst="rect">
            <a:avLst/>
          </a:prstGeom>
        </p:spPr>
        <p:txBody>
          <a:bodyPr anchorCtr="0" anchor="t" bIns="45700" lIns="91425" spcFirstLastPara="1" rIns="91425" wrap="square" tIns="45700">
            <a:noAutofit/>
          </a:bodyPr>
          <a:lstStyle/>
          <a:p>
            <a:pPr indent="0" lvl="0" marL="0" rtl="0" algn="l">
              <a:spcBef>
                <a:spcPts val="400"/>
              </a:spcBef>
              <a:spcAft>
                <a:spcPts val="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56" name="Shape 356"/>
        <p:cNvGrpSpPr/>
        <p:nvPr/>
      </p:nvGrpSpPr>
      <p:grpSpPr>
        <a:xfrm>
          <a:off x="0" y="0"/>
          <a:ext cx="0" cy="0"/>
          <a:chOff x="0" y="0"/>
          <a:chExt cx="0" cy="0"/>
        </a:xfrm>
      </p:grpSpPr>
      <p:sp>
        <p:nvSpPr>
          <p:cNvPr id="357" name="Google Shape;357;p11"/>
          <p:cNvSpPr txBox="1"/>
          <p:nvPr>
            <p:ph idx="12" type="sldNum"/>
          </p:nvPr>
        </p:nvSpPr>
        <p:spPr>
          <a:xfrm>
            <a:off x="11530731" y="6560463"/>
            <a:ext cx="566975" cy="258668"/>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
        <p:nvSpPr>
          <p:cNvPr id="358" name="Google Shape;358;p11"/>
          <p:cNvSpPr txBox="1"/>
          <p:nvPr/>
        </p:nvSpPr>
        <p:spPr>
          <a:xfrm>
            <a:off x="0" y="2853000"/>
            <a:ext cx="12192000" cy="11520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Clr>
                <a:srgbClr val="0070C0"/>
              </a:buClr>
              <a:buSzPts val="2800"/>
              <a:buFont typeface="Arial"/>
              <a:buNone/>
            </a:pPr>
            <a:r>
              <a:rPr b="1" lang="en-US" sz="2800">
                <a:solidFill>
                  <a:srgbClr val="0070C0"/>
                </a:solidFill>
                <a:latin typeface="Prompt"/>
                <a:ea typeface="Prompt"/>
                <a:cs typeface="Prompt"/>
                <a:sym typeface="Prompt"/>
              </a:rPr>
              <a:t>เอกสารประกอบ จากทาง Development </a:t>
            </a:r>
            <a:endParaRPr b="1" sz="2800">
              <a:solidFill>
                <a:srgbClr val="0070C0"/>
              </a:solidFill>
              <a:latin typeface="Prompt"/>
              <a:ea typeface="Prompt"/>
              <a:cs typeface="Prompt"/>
              <a:sym typeface="Prompt"/>
            </a:endParaRPr>
          </a:p>
          <a:p>
            <a:pPr indent="0" lvl="0" marL="0" marR="0" rtl="0" algn="ctr">
              <a:spcBef>
                <a:spcPts val="0"/>
              </a:spcBef>
              <a:spcAft>
                <a:spcPts val="0"/>
              </a:spcAft>
              <a:buClr>
                <a:srgbClr val="0070C0"/>
              </a:buClr>
              <a:buSzPts val="2800"/>
              <a:buFont typeface="Arial"/>
              <a:buNone/>
            </a:pPr>
            <a:r>
              <a:rPr b="1" lang="en-US" sz="2800">
                <a:solidFill>
                  <a:srgbClr val="0070C0"/>
                </a:solidFill>
                <a:latin typeface="Prompt"/>
                <a:ea typeface="Prompt"/>
                <a:cs typeface="Prompt"/>
                <a:sym typeface="Prompt"/>
              </a:rPr>
              <a:t>ที่มีการประเมิน Features Manday ที่ใช้ในการพัฒนาระบบนี้</a:t>
            </a:r>
            <a:endParaRPr b="1" sz="2800">
              <a:solidFill>
                <a:srgbClr val="0070C0"/>
              </a:solidFill>
              <a:latin typeface="Prompt"/>
              <a:ea typeface="Prompt"/>
              <a:cs typeface="Prompt"/>
              <a:sym typeface="Prompt"/>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62" name="Shape 362"/>
        <p:cNvGrpSpPr/>
        <p:nvPr/>
      </p:nvGrpSpPr>
      <p:grpSpPr>
        <a:xfrm>
          <a:off x="0" y="0"/>
          <a:ext cx="0" cy="0"/>
          <a:chOff x="0" y="0"/>
          <a:chExt cx="0" cy="0"/>
        </a:xfrm>
      </p:grpSpPr>
      <p:sp>
        <p:nvSpPr>
          <p:cNvPr id="363" name="Google Shape;363;p12"/>
          <p:cNvSpPr txBox="1"/>
          <p:nvPr>
            <p:ph idx="12" type="sldNum"/>
          </p:nvPr>
        </p:nvSpPr>
        <p:spPr>
          <a:xfrm>
            <a:off x="11530731" y="6560463"/>
            <a:ext cx="566975" cy="258668"/>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
        <p:nvSpPr>
          <p:cNvPr id="364" name="Google Shape;364;p12"/>
          <p:cNvSpPr txBox="1"/>
          <p:nvPr>
            <p:ph idx="2" type="body"/>
          </p:nvPr>
        </p:nvSpPr>
        <p:spPr>
          <a:xfrm>
            <a:off x="479376" y="172125"/>
            <a:ext cx="9889094" cy="36004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2000"/>
              <a:buNone/>
            </a:pPr>
            <a:r>
              <a:rPr lang="en-US">
                <a:latin typeface="Prompt"/>
                <a:ea typeface="Prompt"/>
                <a:cs typeface="Prompt"/>
                <a:sym typeface="Prompt"/>
              </a:rPr>
              <a:t>เอกสารประเมิน Manday ของทีมโปรแกรมเมอร์ วันที่ 16/02/2564  </a:t>
            </a:r>
            <a:endParaRPr>
              <a:latin typeface="Prompt"/>
              <a:ea typeface="Prompt"/>
              <a:cs typeface="Prompt"/>
              <a:sym typeface="Prompt"/>
            </a:endParaRPr>
          </a:p>
          <a:p>
            <a:pPr indent="0" lvl="0" marL="0" rtl="0" algn="l">
              <a:spcBef>
                <a:spcPts val="400"/>
              </a:spcBef>
              <a:spcAft>
                <a:spcPts val="0"/>
              </a:spcAft>
              <a:buClr>
                <a:schemeClr val="dk1"/>
              </a:buClr>
              <a:buSzPts val="2000"/>
              <a:buNone/>
            </a:pPr>
            <a:r>
              <a:rPr lang="en-US">
                <a:latin typeface="Prompt"/>
                <a:ea typeface="Prompt"/>
                <a:cs typeface="Prompt"/>
                <a:sym typeface="Prompt"/>
              </a:rPr>
              <a:t>(ไม่รวมฝั่งOptimize Engine)</a:t>
            </a:r>
            <a:endParaRPr>
              <a:latin typeface="Prompt"/>
              <a:ea typeface="Prompt"/>
              <a:cs typeface="Prompt"/>
              <a:sym typeface="Prompt"/>
            </a:endParaRPr>
          </a:p>
        </p:txBody>
      </p:sp>
      <p:pic>
        <p:nvPicPr>
          <p:cNvPr id="365" name="Google Shape;365;p12"/>
          <p:cNvPicPr preferRelativeResize="0"/>
          <p:nvPr/>
        </p:nvPicPr>
        <p:blipFill rotWithShape="1">
          <a:blip r:embed="rId3">
            <a:alphaModFix/>
          </a:blip>
          <a:srcRect b="0" l="0" r="0" t="0"/>
          <a:stretch/>
        </p:blipFill>
        <p:spPr>
          <a:xfrm>
            <a:off x="283343" y="1054010"/>
            <a:ext cx="3964278" cy="1438886"/>
          </a:xfrm>
          <a:prstGeom prst="rect">
            <a:avLst/>
          </a:prstGeom>
          <a:noFill/>
          <a:ln>
            <a:noFill/>
          </a:ln>
        </p:spPr>
      </p:pic>
      <p:pic>
        <p:nvPicPr>
          <p:cNvPr id="366" name="Google Shape;366;p12"/>
          <p:cNvPicPr preferRelativeResize="0"/>
          <p:nvPr/>
        </p:nvPicPr>
        <p:blipFill rotWithShape="1">
          <a:blip r:embed="rId4">
            <a:alphaModFix/>
          </a:blip>
          <a:srcRect b="0" l="0" r="0" t="0"/>
          <a:stretch/>
        </p:blipFill>
        <p:spPr>
          <a:xfrm>
            <a:off x="263352" y="2492896"/>
            <a:ext cx="6826790" cy="4308351"/>
          </a:xfrm>
          <a:prstGeom prst="rect">
            <a:avLst/>
          </a:prstGeom>
          <a:noFill/>
          <a:ln>
            <a:noFill/>
          </a:ln>
        </p:spPr>
      </p:pic>
      <p:sp>
        <p:nvSpPr>
          <p:cNvPr id="367" name="Google Shape;367;p12"/>
          <p:cNvSpPr txBox="1"/>
          <p:nvPr/>
        </p:nvSpPr>
        <p:spPr>
          <a:xfrm>
            <a:off x="5053547" y="1053988"/>
            <a:ext cx="6663300" cy="1200600"/>
          </a:xfrm>
          <a:prstGeom prst="rect">
            <a:avLst/>
          </a:prstGeom>
          <a:noFill/>
          <a:ln>
            <a:noFill/>
          </a:ln>
        </p:spPr>
        <p:txBody>
          <a:bodyPr anchorCtr="0" anchor="t" bIns="45700" lIns="91425" spcFirstLastPara="1" rIns="91425" wrap="square" tIns="45700">
            <a:spAutoFit/>
          </a:bodyPr>
          <a:lstStyle/>
          <a:p>
            <a:pPr indent="-342900" lvl="0" marL="457200" marR="0" rtl="0" algn="l">
              <a:spcBef>
                <a:spcPts val="0"/>
              </a:spcBef>
              <a:spcAft>
                <a:spcPts val="0"/>
              </a:spcAft>
              <a:buClr>
                <a:srgbClr val="FF0000"/>
              </a:buClr>
              <a:buSzPts val="1800"/>
              <a:buFont typeface="Prompt"/>
              <a:buChar char="●"/>
            </a:pPr>
            <a:r>
              <a:rPr lang="en-US" sz="1800">
                <a:solidFill>
                  <a:srgbClr val="FF0000"/>
                </a:solidFill>
                <a:latin typeface="Prompt"/>
                <a:ea typeface="Prompt"/>
                <a:cs typeface="Prompt"/>
                <a:sym typeface="Prompt"/>
              </a:rPr>
              <a:t>การประเมินในส่วน Transaction จะเป็นการ Import Excel เท่านั้น</a:t>
            </a:r>
            <a:endParaRPr>
              <a:latin typeface="Prompt"/>
              <a:ea typeface="Prompt"/>
              <a:cs typeface="Prompt"/>
              <a:sym typeface="Prompt"/>
            </a:endParaRPr>
          </a:p>
          <a:p>
            <a:pPr indent="-342900" lvl="0" marL="457200" marR="0" rtl="0" algn="l">
              <a:spcBef>
                <a:spcPts val="0"/>
              </a:spcBef>
              <a:spcAft>
                <a:spcPts val="0"/>
              </a:spcAft>
              <a:buClr>
                <a:srgbClr val="FF0000"/>
              </a:buClr>
              <a:buSzPts val="1800"/>
              <a:buFont typeface="Prompt"/>
              <a:buChar char="●"/>
            </a:pPr>
            <a:r>
              <a:rPr lang="en-US" sz="1800">
                <a:solidFill>
                  <a:srgbClr val="FF0000"/>
                </a:solidFill>
                <a:latin typeface="Prompt"/>
                <a:ea typeface="Prompt"/>
                <a:cs typeface="Prompt"/>
                <a:sym typeface="Prompt"/>
              </a:rPr>
              <a:t>ระบบจะใช้ Manday มากสุดในส่วน Report ซึ่งปัจจุบันยังไม่มีการพัฒนาส่วนนี้</a:t>
            </a:r>
            <a:endParaRPr sz="1800">
              <a:solidFill>
                <a:srgbClr val="FF0000"/>
              </a:solidFill>
              <a:latin typeface="Prompt"/>
              <a:ea typeface="Prompt"/>
              <a:cs typeface="Prompt"/>
              <a:sym typeface="Prompt"/>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71" name="Shape 371"/>
        <p:cNvGrpSpPr/>
        <p:nvPr/>
      </p:nvGrpSpPr>
      <p:grpSpPr>
        <a:xfrm>
          <a:off x="0" y="0"/>
          <a:ext cx="0" cy="0"/>
          <a:chOff x="0" y="0"/>
          <a:chExt cx="0" cy="0"/>
        </a:xfrm>
      </p:grpSpPr>
      <p:sp>
        <p:nvSpPr>
          <p:cNvPr id="372" name="Google Shape;372;p17"/>
          <p:cNvSpPr txBox="1"/>
          <p:nvPr>
            <p:ph idx="12" type="sldNum"/>
          </p:nvPr>
        </p:nvSpPr>
        <p:spPr>
          <a:xfrm>
            <a:off x="11530731" y="6560463"/>
            <a:ext cx="566975" cy="258668"/>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
        <p:nvSpPr>
          <p:cNvPr id="373" name="Google Shape;373;p17"/>
          <p:cNvSpPr txBox="1"/>
          <p:nvPr/>
        </p:nvSpPr>
        <p:spPr>
          <a:xfrm>
            <a:off x="0" y="3128100"/>
            <a:ext cx="12192000" cy="6018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Clr>
                <a:srgbClr val="0070C0"/>
              </a:buClr>
              <a:buSzPts val="2800"/>
              <a:buFont typeface="Arial"/>
              <a:buNone/>
            </a:pPr>
            <a:r>
              <a:rPr b="1" lang="en-US" sz="2800">
                <a:solidFill>
                  <a:srgbClr val="0070C0"/>
                </a:solidFill>
                <a:latin typeface="Prompt"/>
                <a:ea typeface="Prompt"/>
                <a:cs typeface="Prompt"/>
                <a:sym typeface="Prompt"/>
              </a:rPr>
              <a:t>อ้างอิง เมนูการใช้งานบนระบบปัจจุบัน</a:t>
            </a:r>
            <a:endParaRPr b="1" sz="2800">
              <a:solidFill>
                <a:srgbClr val="0070C0"/>
              </a:solidFill>
              <a:latin typeface="Prompt"/>
              <a:ea typeface="Prompt"/>
              <a:cs typeface="Prompt"/>
              <a:sym typeface="Prompt"/>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77" name="Shape 377"/>
        <p:cNvGrpSpPr/>
        <p:nvPr/>
      </p:nvGrpSpPr>
      <p:grpSpPr>
        <a:xfrm>
          <a:off x="0" y="0"/>
          <a:ext cx="0" cy="0"/>
          <a:chOff x="0" y="0"/>
          <a:chExt cx="0" cy="0"/>
        </a:xfrm>
      </p:grpSpPr>
      <p:graphicFrame>
        <p:nvGraphicFramePr>
          <p:cNvPr id="378" name="Google Shape;378;p18"/>
          <p:cNvGraphicFramePr/>
          <p:nvPr/>
        </p:nvGraphicFramePr>
        <p:xfrm>
          <a:off x="407368" y="116632"/>
          <a:ext cx="3000000" cy="3000000"/>
        </p:xfrm>
        <a:graphic>
          <a:graphicData uri="http://schemas.openxmlformats.org/drawingml/2006/table">
            <a:tbl>
              <a:tblPr bandRow="1" firstRow="1">
                <a:noFill/>
                <a:tableStyleId>{A4E2F8C6-5285-43A2-9047-9633D8D1594C}</a:tableStyleId>
              </a:tblPr>
              <a:tblGrid>
                <a:gridCol w="501825"/>
                <a:gridCol w="2106400"/>
                <a:gridCol w="3869525"/>
                <a:gridCol w="5043575"/>
              </a:tblGrid>
              <a:tr h="370850">
                <a:tc>
                  <a:txBody>
                    <a:bodyPr/>
                    <a:lstStyle/>
                    <a:p>
                      <a:pPr indent="0" lvl="0" marL="0" marR="0" rtl="0" algn="ctr">
                        <a:spcBef>
                          <a:spcPts val="0"/>
                        </a:spcBef>
                        <a:spcAft>
                          <a:spcPts val="0"/>
                        </a:spcAft>
                        <a:buNone/>
                      </a:pPr>
                      <a:r>
                        <a:rPr lang="en-US" sz="1000" u="none" cap="none" strike="noStrike">
                          <a:latin typeface="Prompt"/>
                          <a:ea typeface="Prompt"/>
                          <a:cs typeface="Prompt"/>
                          <a:sym typeface="Prompt"/>
                        </a:rPr>
                        <a:t>No.</a:t>
                      </a:r>
                      <a:endParaRPr sz="1000">
                        <a:latin typeface="Prompt"/>
                        <a:ea typeface="Prompt"/>
                        <a:cs typeface="Prompt"/>
                        <a:sym typeface="Prompt"/>
                      </a:endParaRPr>
                    </a:p>
                  </a:txBody>
                  <a:tcPr marT="45725" marB="45725" marR="91450" marL="91450"/>
                </a:tc>
                <a:tc>
                  <a:txBody>
                    <a:bodyPr/>
                    <a:lstStyle/>
                    <a:p>
                      <a:pPr indent="0" lvl="0" marL="0" marR="0" rtl="0" algn="ctr">
                        <a:spcBef>
                          <a:spcPts val="0"/>
                        </a:spcBef>
                        <a:spcAft>
                          <a:spcPts val="0"/>
                        </a:spcAft>
                        <a:buNone/>
                      </a:pPr>
                      <a:r>
                        <a:rPr lang="en-US" sz="1000">
                          <a:latin typeface="Prompt"/>
                          <a:ea typeface="Prompt"/>
                          <a:cs typeface="Prompt"/>
                          <a:sym typeface="Prompt"/>
                        </a:rPr>
                        <a:t>เมนูปัจจุบันใน Web </a:t>
                      </a:r>
                      <a:endParaRPr sz="1000">
                        <a:latin typeface="Prompt"/>
                        <a:ea typeface="Prompt"/>
                        <a:cs typeface="Prompt"/>
                        <a:sym typeface="Prompt"/>
                      </a:endParaRPr>
                    </a:p>
                  </a:txBody>
                  <a:tcPr marT="45725" marB="45725" marR="91450" marL="91450"/>
                </a:tc>
                <a:tc>
                  <a:txBody>
                    <a:bodyPr/>
                    <a:lstStyle/>
                    <a:p>
                      <a:pPr indent="0" lvl="0" marL="0" marR="0" rtl="0" algn="ctr">
                        <a:spcBef>
                          <a:spcPts val="0"/>
                        </a:spcBef>
                        <a:spcAft>
                          <a:spcPts val="0"/>
                        </a:spcAft>
                        <a:buNone/>
                      </a:pPr>
                      <a:r>
                        <a:rPr lang="en-US" sz="1000">
                          <a:latin typeface="Prompt"/>
                          <a:ea typeface="Prompt"/>
                          <a:cs typeface="Prompt"/>
                          <a:sym typeface="Prompt"/>
                        </a:rPr>
                        <a:t>Proposal</a:t>
                      </a:r>
                      <a:endParaRPr sz="1000">
                        <a:latin typeface="Prompt"/>
                        <a:ea typeface="Prompt"/>
                        <a:cs typeface="Prompt"/>
                        <a:sym typeface="Prompt"/>
                      </a:endParaRPr>
                    </a:p>
                  </a:txBody>
                  <a:tcPr marT="45725" marB="45725" marR="91450" marL="91450"/>
                </a:tc>
                <a:tc>
                  <a:txBody>
                    <a:bodyPr/>
                    <a:lstStyle/>
                    <a:p>
                      <a:pPr indent="0" lvl="0" marL="0" marR="0" rtl="0" algn="ctr">
                        <a:spcBef>
                          <a:spcPts val="0"/>
                        </a:spcBef>
                        <a:spcAft>
                          <a:spcPts val="0"/>
                        </a:spcAft>
                        <a:buNone/>
                      </a:pPr>
                      <a:r>
                        <a:rPr lang="en-US" sz="1000">
                          <a:latin typeface="Prompt"/>
                          <a:ea typeface="Prompt"/>
                          <a:cs typeface="Prompt"/>
                          <a:sym typeface="Prompt"/>
                        </a:rPr>
                        <a:t>Req. เพิ่มเติม</a:t>
                      </a:r>
                      <a:endParaRPr sz="1000">
                        <a:latin typeface="Prompt"/>
                        <a:ea typeface="Prompt"/>
                        <a:cs typeface="Prompt"/>
                        <a:sym typeface="Prompt"/>
                      </a:endParaRPr>
                    </a:p>
                  </a:txBody>
                  <a:tcPr marT="45725" marB="45725" marR="91450" marL="91450"/>
                </a:tc>
              </a:tr>
              <a:tr h="370850">
                <a:tc>
                  <a:txBody>
                    <a:bodyPr/>
                    <a:lstStyle/>
                    <a:p>
                      <a:pPr indent="0" lvl="0" marL="0" marR="0" rtl="0" algn="r">
                        <a:spcBef>
                          <a:spcPts val="0"/>
                        </a:spcBef>
                        <a:spcAft>
                          <a:spcPts val="0"/>
                        </a:spcAft>
                        <a:buNone/>
                      </a:pPr>
                      <a:r>
                        <a:rPr lang="en-US" sz="1000">
                          <a:latin typeface="Prompt"/>
                          <a:ea typeface="Prompt"/>
                          <a:cs typeface="Prompt"/>
                          <a:sym typeface="Prompt"/>
                        </a:rPr>
                        <a:t>1.</a:t>
                      </a:r>
                      <a:endParaRPr sz="1000">
                        <a:latin typeface="Prompt"/>
                        <a:ea typeface="Prompt"/>
                        <a:cs typeface="Prompt"/>
                        <a:sym typeface="Prompt"/>
                      </a:endParaRPr>
                    </a:p>
                  </a:txBody>
                  <a:tcPr marT="45725" marB="45725" marR="91450" marL="91450"/>
                </a:tc>
                <a:tc>
                  <a:txBody>
                    <a:bodyPr/>
                    <a:lstStyle/>
                    <a:p>
                      <a:pPr indent="0" lvl="0" marL="0" marR="0" rtl="0" algn="l">
                        <a:spcBef>
                          <a:spcPts val="0"/>
                        </a:spcBef>
                        <a:spcAft>
                          <a:spcPts val="0"/>
                        </a:spcAft>
                        <a:buNone/>
                      </a:pPr>
                      <a:r>
                        <a:rPr lang="en-US" sz="1000">
                          <a:latin typeface="Prompt"/>
                          <a:ea typeface="Prompt"/>
                          <a:cs typeface="Prompt"/>
                          <a:sym typeface="Prompt"/>
                        </a:rPr>
                        <a:t>Supply Plan &gt;&gt; Ability Rayong</a:t>
                      </a:r>
                      <a:endParaRPr sz="1000">
                        <a:latin typeface="Prompt"/>
                        <a:ea typeface="Prompt"/>
                        <a:cs typeface="Prompt"/>
                        <a:sym typeface="Prompt"/>
                      </a:endParaRPr>
                    </a:p>
                  </a:txBody>
                  <a:tcPr marT="45725" marB="45725" marR="91450" marL="91450"/>
                </a:tc>
                <a:tc>
                  <a:txBody>
                    <a:bodyPr/>
                    <a:lstStyle/>
                    <a:p>
                      <a:pPr indent="0" lvl="0" marL="0" marR="0" rtl="0" algn="l">
                        <a:spcBef>
                          <a:spcPts val="0"/>
                        </a:spcBef>
                        <a:spcAft>
                          <a:spcPts val="0"/>
                        </a:spcAft>
                        <a:buNone/>
                      </a:pPr>
                      <a:r>
                        <a:rPr lang="en-US" sz="1000">
                          <a:latin typeface="Prompt"/>
                          <a:ea typeface="Prompt"/>
                          <a:cs typeface="Prompt"/>
                          <a:sym typeface="Prompt"/>
                        </a:rPr>
                        <a:t>Import Excel</a:t>
                      </a:r>
                      <a:endParaRPr sz="1000">
                        <a:latin typeface="Prompt"/>
                        <a:ea typeface="Prompt"/>
                        <a:cs typeface="Prompt"/>
                        <a:sym typeface="Prompt"/>
                      </a:endParaRPr>
                    </a:p>
                  </a:txBody>
                  <a:tcPr marT="45725" marB="45725" marR="91450" marL="91450"/>
                </a:tc>
                <a:tc>
                  <a:txBody>
                    <a:bodyPr/>
                    <a:lstStyle/>
                    <a:p>
                      <a:pPr indent="-120650" lvl="0" marL="171450" rtl="0" algn="l">
                        <a:lnSpc>
                          <a:spcPct val="115000"/>
                        </a:lnSpc>
                        <a:spcBef>
                          <a:spcPts val="0"/>
                        </a:spcBef>
                        <a:spcAft>
                          <a:spcPts val="0"/>
                        </a:spcAft>
                        <a:buSzPts val="1000"/>
                        <a:buFont typeface="Prompt"/>
                        <a:buAutoNum type="arabicPeriod"/>
                      </a:pPr>
                      <a:r>
                        <a:rPr lang="en-US" sz="1000">
                          <a:latin typeface="Prompt"/>
                          <a:ea typeface="Prompt"/>
                          <a:cs typeface="Prompt"/>
                          <a:sym typeface="Prompt"/>
                        </a:rPr>
                        <a:t>View Data On Web (Rolling)</a:t>
                      </a:r>
                      <a:endParaRPr sz="1000">
                        <a:latin typeface="Prompt"/>
                        <a:ea typeface="Prompt"/>
                        <a:cs typeface="Prompt"/>
                        <a:sym typeface="Prompt"/>
                      </a:endParaRPr>
                    </a:p>
                    <a:p>
                      <a:pPr indent="-120650" lvl="0" marL="171450" rtl="0" algn="l">
                        <a:lnSpc>
                          <a:spcPct val="115000"/>
                        </a:lnSpc>
                        <a:spcBef>
                          <a:spcPts val="0"/>
                        </a:spcBef>
                        <a:spcAft>
                          <a:spcPts val="0"/>
                        </a:spcAft>
                        <a:buSzPts val="1000"/>
                        <a:buFont typeface="Prompt"/>
                        <a:buAutoNum type="arabicPeriod"/>
                      </a:pPr>
                      <a:r>
                        <a:rPr lang="en-US" sz="1000">
                          <a:latin typeface="Prompt"/>
                          <a:ea typeface="Prompt"/>
                          <a:cs typeface="Prompt"/>
                          <a:sym typeface="Prompt"/>
                        </a:rPr>
                        <a:t>Paste Data user copy ข้อมูลจาก Excel มาวางใน Web, Edit Data on web</a:t>
                      </a:r>
                      <a:endParaRPr sz="1000">
                        <a:latin typeface="Prompt"/>
                        <a:ea typeface="Prompt"/>
                        <a:cs typeface="Prompt"/>
                        <a:sym typeface="Prompt"/>
                      </a:endParaRPr>
                    </a:p>
                    <a:p>
                      <a:pPr indent="-120650" lvl="0" marL="171450" rtl="0" algn="l">
                        <a:lnSpc>
                          <a:spcPct val="115000"/>
                        </a:lnSpc>
                        <a:spcBef>
                          <a:spcPts val="0"/>
                        </a:spcBef>
                        <a:spcAft>
                          <a:spcPts val="0"/>
                        </a:spcAft>
                        <a:buSzPts val="1000"/>
                        <a:buFont typeface="Prompt"/>
                        <a:buAutoNum type="arabicPeriod"/>
                      </a:pPr>
                      <a:r>
                        <a:rPr lang="en-US" sz="1000">
                          <a:latin typeface="Prompt"/>
                          <a:ea typeface="Prompt"/>
                          <a:cs typeface="Prompt"/>
                          <a:sym typeface="Prompt"/>
                        </a:rPr>
                        <a:t>Save Data can control version and running revision data (บันทึก , บันทึกเป็น)</a:t>
                      </a:r>
                      <a:endParaRPr sz="1000">
                        <a:latin typeface="Prompt"/>
                        <a:ea typeface="Prompt"/>
                        <a:cs typeface="Prompt"/>
                        <a:sym typeface="Prompt"/>
                      </a:endParaRPr>
                    </a:p>
                  </a:txBody>
                  <a:tcPr marT="45725" marB="45725" marR="91450" marL="91450"/>
                </a:tc>
              </a:tr>
              <a:tr h="370850">
                <a:tc>
                  <a:txBody>
                    <a:bodyPr/>
                    <a:lstStyle/>
                    <a:p>
                      <a:pPr indent="0" lvl="0" marL="0" marR="0" rtl="0" algn="r">
                        <a:spcBef>
                          <a:spcPts val="0"/>
                        </a:spcBef>
                        <a:spcAft>
                          <a:spcPts val="0"/>
                        </a:spcAft>
                        <a:buNone/>
                      </a:pPr>
                      <a:r>
                        <a:rPr lang="en-US" sz="1000">
                          <a:latin typeface="Prompt"/>
                          <a:ea typeface="Prompt"/>
                          <a:cs typeface="Prompt"/>
                          <a:sym typeface="Prompt"/>
                        </a:rPr>
                        <a:t>2.</a:t>
                      </a:r>
                      <a:endParaRPr sz="1000">
                        <a:latin typeface="Prompt"/>
                        <a:ea typeface="Prompt"/>
                        <a:cs typeface="Prompt"/>
                        <a:sym typeface="Prompt"/>
                      </a:endParaRPr>
                    </a:p>
                  </a:txBody>
                  <a:tcPr marT="45725" marB="45725" marR="91450" marL="91450"/>
                </a:tc>
                <a:tc>
                  <a:txBody>
                    <a:bodyPr/>
                    <a:lstStyle/>
                    <a:p>
                      <a:pPr indent="0" lvl="0" marL="0" marR="0" rtl="0" algn="l">
                        <a:spcBef>
                          <a:spcPts val="0"/>
                        </a:spcBef>
                        <a:spcAft>
                          <a:spcPts val="0"/>
                        </a:spcAft>
                        <a:buNone/>
                      </a:pPr>
                      <a:r>
                        <a:rPr lang="en-US" sz="1000">
                          <a:latin typeface="Prompt"/>
                          <a:ea typeface="Prompt"/>
                          <a:cs typeface="Prompt"/>
                          <a:sym typeface="Prompt"/>
                        </a:rPr>
                        <a:t>Supply Plan &gt;&gt; Ability KHM</a:t>
                      </a:r>
                      <a:endParaRPr sz="1000">
                        <a:latin typeface="Prompt"/>
                        <a:ea typeface="Prompt"/>
                        <a:cs typeface="Prompt"/>
                        <a:sym typeface="Prompt"/>
                      </a:endParaRPr>
                    </a:p>
                  </a:txBody>
                  <a:tcPr marT="45725" marB="45725" marR="91450" marL="91450"/>
                </a:tc>
                <a:tc>
                  <a:txBody>
                    <a:bodyPr/>
                    <a:lstStyle/>
                    <a:p>
                      <a:pPr indent="0" lvl="0" marL="0" rtl="0" algn="l">
                        <a:spcBef>
                          <a:spcPts val="0"/>
                        </a:spcBef>
                        <a:spcAft>
                          <a:spcPts val="0"/>
                        </a:spcAft>
                        <a:buClr>
                          <a:schemeClr val="dk1"/>
                        </a:buClr>
                        <a:buFont typeface="Arial"/>
                        <a:buNone/>
                      </a:pPr>
                      <a:r>
                        <a:rPr lang="en-US" sz="1000">
                          <a:latin typeface="Prompt"/>
                          <a:ea typeface="Prompt"/>
                          <a:cs typeface="Prompt"/>
                          <a:sym typeface="Prompt"/>
                        </a:rPr>
                        <a:t>Import Excel</a:t>
                      </a:r>
                      <a:endParaRPr sz="1000">
                        <a:latin typeface="Prompt"/>
                        <a:ea typeface="Prompt"/>
                        <a:cs typeface="Prompt"/>
                        <a:sym typeface="Prompt"/>
                      </a:endParaRPr>
                    </a:p>
                  </a:txBody>
                  <a:tcPr marT="45725" marB="45725" marR="91450" marL="91450"/>
                </a:tc>
                <a:tc>
                  <a:txBody>
                    <a:bodyPr/>
                    <a:lstStyle/>
                    <a:p>
                      <a:pPr indent="-120650" lvl="0" marL="171450" rtl="0" algn="l">
                        <a:lnSpc>
                          <a:spcPct val="115000"/>
                        </a:lnSpc>
                        <a:spcBef>
                          <a:spcPts val="0"/>
                        </a:spcBef>
                        <a:spcAft>
                          <a:spcPts val="0"/>
                        </a:spcAft>
                        <a:buClr>
                          <a:schemeClr val="dk1"/>
                        </a:buClr>
                        <a:buSzPts val="1000"/>
                        <a:buFont typeface="Prompt"/>
                        <a:buAutoNum type="arabicPeriod"/>
                      </a:pPr>
                      <a:r>
                        <a:rPr lang="en-US" sz="1000">
                          <a:latin typeface="Prompt"/>
                          <a:ea typeface="Prompt"/>
                          <a:cs typeface="Prompt"/>
                          <a:sym typeface="Prompt"/>
                        </a:rPr>
                        <a:t>View Data On Web (Rolling)</a:t>
                      </a:r>
                      <a:endParaRPr sz="1000">
                        <a:latin typeface="Prompt"/>
                        <a:ea typeface="Prompt"/>
                        <a:cs typeface="Prompt"/>
                        <a:sym typeface="Prompt"/>
                      </a:endParaRPr>
                    </a:p>
                    <a:p>
                      <a:pPr indent="-120650" lvl="0" marL="171450" rtl="0" algn="l">
                        <a:lnSpc>
                          <a:spcPct val="115000"/>
                        </a:lnSpc>
                        <a:spcBef>
                          <a:spcPts val="0"/>
                        </a:spcBef>
                        <a:spcAft>
                          <a:spcPts val="0"/>
                        </a:spcAft>
                        <a:buClr>
                          <a:schemeClr val="dk1"/>
                        </a:buClr>
                        <a:buSzPts val="1000"/>
                        <a:buFont typeface="Prompt"/>
                        <a:buAutoNum type="arabicPeriod"/>
                      </a:pPr>
                      <a:r>
                        <a:rPr lang="en-US" sz="1000">
                          <a:latin typeface="Prompt"/>
                          <a:ea typeface="Prompt"/>
                          <a:cs typeface="Prompt"/>
                          <a:sym typeface="Prompt"/>
                        </a:rPr>
                        <a:t>Paste Data user copy ข้อมูลจาก Excel มาวางใน Web, Edit Data on web</a:t>
                      </a:r>
                      <a:endParaRPr sz="1000">
                        <a:latin typeface="Prompt"/>
                        <a:ea typeface="Prompt"/>
                        <a:cs typeface="Prompt"/>
                        <a:sym typeface="Prompt"/>
                      </a:endParaRPr>
                    </a:p>
                    <a:p>
                      <a:pPr indent="-120650" lvl="0" marL="171450" rtl="0" algn="l">
                        <a:lnSpc>
                          <a:spcPct val="115000"/>
                        </a:lnSpc>
                        <a:spcBef>
                          <a:spcPts val="0"/>
                        </a:spcBef>
                        <a:spcAft>
                          <a:spcPts val="0"/>
                        </a:spcAft>
                        <a:buClr>
                          <a:schemeClr val="dk1"/>
                        </a:buClr>
                        <a:buSzPts val="1000"/>
                        <a:buFont typeface="Prompt"/>
                        <a:buAutoNum type="arabicPeriod"/>
                      </a:pPr>
                      <a:r>
                        <a:rPr lang="en-US" sz="1000">
                          <a:latin typeface="Prompt"/>
                          <a:ea typeface="Prompt"/>
                          <a:cs typeface="Prompt"/>
                          <a:sym typeface="Prompt"/>
                        </a:rPr>
                        <a:t>Save Data can control version and running revision data (บันทึก , บันทึกเป็น)</a:t>
                      </a:r>
                      <a:endParaRPr sz="1000">
                        <a:latin typeface="Prompt"/>
                        <a:ea typeface="Prompt"/>
                        <a:cs typeface="Prompt"/>
                        <a:sym typeface="Prompt"/>
                      </a:endParaRPr>
                    </a:p>
                    <a:p>
                      <a:pPr indent="-120650" lvl="0" marL="171450" rtl="0" algn="l">
                        <a:lnSpc>
                          <a:spcPct val="115000"/>
                        </a:lnSpc>
                        <a:spcBef>
                          <a:spcPts val="0"/>
                        </a:spcBef>
                        <a:spcAft>
                          <a:spcPts val="0"/>
                        </a:spcAft>
                        <a:buClr>
                          <a:schemeClr val="dk1"/>
                        </a:buClr>
                        <a:buSzPts val="1000"/>
                        <a:buFont typeface="Prompt"/>
                        <a:buAutoNum type="arabicPeriod"/>
                      </a:pPr>
                      <a:r>
                        <a:rPr lang="en-US" sz="1000">
                          <a:latin typeface="Prompt"/>
                          <a:ea typeface="Prompt"/>
                          <a:cs typeface="Prompt"/>
                          <a:sym typeface="Prompt"/>
                        </a:rPr>
                        <a:t>Recursive Data</a:t>
                      </a:r>
                      <a:endParaRPr sz="1000">
                        <a:latin typeface="Prompt"/>
                        <a:ea typeface="Prompt"/>
                        <a:cs typeface="Prompt"/>
                        <a:sym typeface="Prompt"/>
                      </a:endParaRPr>
                    </a:p>
                    <a:p>
                      <a:pPr indent="0" lvl="0" marL="0" rtl="0" algn="l">
                        <a:lnSpc>
                          <a:spcPct val="115000"/>
                        </a:lnSpc>
                        <a:spcBef>
                          <a:spcPts val="0"/>
                        </a:spcBef>
                        <a:spcAft>
                          <a:spcPts val="0"/>
                        </a:spcAft>
                        <a:buNone/>
                      </a:pPr>
                      <a:r>
                        <a:rPr i="1" lang="en-US" sz="1000">
                          <a:latin typeface="Prompt"/>
                          <a:ea typeface="Prompt"/>
                          <a:cs typeface="Prompt"/>
                          <a:sym typeface="Prompt"/>
                        </a:rPr>
                        <a:t>*** เพิ่มเติม ระบบจะต้องมีส่วน Input ข้อมูลตาม Shipment เพิ่มด้วย</a:t>
                      </a:r>
                      <a:endParaRPr i="1" sz="1000">
                        <a:latin typeface="Prompt"/>
                        <a:ea typeface="Prompt"/>
                        <a:cs typeface="Prompt"/>
                        <a:sym typeface="Prompt"/>
                      </a:endParaRPr>
                    </a:p>
                  </a:txBody>
                  <a:tcPr marT="45725" marB="45725" marR="91450" marL="91450"/>
                </a:tc>
              </a:tr>
              <a:tr h="370850">
                <a:tc>
                  <a:txBody>
                    <a:bodyPr/>
                    <a:lstStyle/>
                    <a:p>
                      <a:pPr indent="0" lvl="0" marL="0" marR="0" rtl="0" algn="r">
                        <a:spcBef>
                          <a:spcPts val="0"/>
                        </a:spcBef>
                        <a:spcAft>
                          <a:spcPts val="0"/>
                        </a:spcAft>
                        <a:buNone/>
                      </a:pPr>
                      <a:r>
                        <a:rPr lang="en-US" sz="1000">
                          <a:latin typeface="Prompt"/>
                          <a:ea typeface="Prompt"/>
                          <a:cs typeface="Prompt"/>
                          <a:sym typeface="Prompt"/>
                        </a:rPr>
                        <a:t>3.</a:t>
                      </a:r>
                      <a:endParaRPr sz="1000">
                        <a:latin typeface="Prompt"/>
                        <a:ea typeface="Prompt"/>
                        <a:cs typeface="Prompt"/>
                        <a:sym typeface="Prompt"/>
                      </a:endParaRPr>
                    </a:p>
                  </a:txBody>
                  <a:tcPr marT="45725" marB="45725" marR="91450" marL="91450"/>
                </a:tc>
                <a:tc>
                  <a:txBody>
                    <a:bodyPr/>
                    <a:lstStyle/>
                    <a:p>
                      <a:pPr indent="0" lvl="0" marL="0" marR="0" rtl="0" algn="l">
                        <a:spcBef>
                          <a:spcPts val="0"/>
                        </a:spcBef>
                        <a:spcAft>
                          <a:spcPts val="0"/>
                        </a:spcAft>
                        <a:buNone/>
                      </a:pPr>
                      <a:r>
                        <a:rPr lang="en-US" sz="1000">
                          <a:latin typeface="Prompt"/>
                          <a:ea typeface="Prompt"/>
                          <a:cs typeface="Prompt"/>
                          <a:sym typeface="Prompt"/>
                        </a:rPr>
                        <a:t>Supply Plan &gt;&gt; Ability โรงกลั่น</a:t>
                      </a:r>
                      <a:endParaRPr sz="1000">
                        <a:latin typeface="Prompt"/>
                        <a:ea typeface="Prompt"/>
                        <a:cs typeface="Prompt"/>
                        <a:sym typeface="Prompt"/>
                      </a:endParaRPr>
                    </a:p>
                  </a:txBody>
                  <a:tcPr marT="45725" marB="45725" marR="91450" marL="91450"/>
                </a:tc>
                <a:tc>
                  <a:txBody>
                    <a:bodyPr/>
                    <a:lstStyle/>
                    <a:p>
                      <a:pPr indent="0" lvl="0" marL="0" rtl="0" algn="l">
                        <a:spcBef>
                          <a:spcPts val="0"/>
                        </a:spcBef>
                        <a:spcAft>
                          <a:spcPts val="0"/>
                        </a:spcAft>
                        <a:buClr>
                          <a:schemeClr val="dk1"/>
                        </a:buClr>
                        <a:buFont typeface="Arial"/>
                        <a:buNone/>
                      </a:pPr>
                      <a:r>
                        <a:rPr lang="en-US" sz="1000">
                          <a:latin typeface="Prompt"/>
                          <a:ea typeface="Prompt"/>
                          <a:cs typeface="Prompt"/>
                          <a:sym typeface="Prompt"/>
                        </a:rPr>
                        <a:t>Import Excel?????</a:t>
                      </a:r>
                      <a:endParaRPr sz="1000">
                        <a:latin typeface="Prompt"/>
                        <a:ea typeface="Prompt"/>
                        <a:cs typeface="Prompt"/>
                        <a:sym typeface="Prompt"/>
                      </a:endParaRPr>
                    </a:p>
                  </a:txBody>
                  <a:tcPr marT="45725" marB="45725" marR="91450" marL="91450"/>
                </a:tc>
                <a:tc>
                  <a:txBody>
                    <a:bodyPr/>
                    <a:lstStyle/>
                    <a:p>
                      <a:pPr indent="-120650" lvl="0" marL="171450" rtl="0" algn="l">
                        <a:lnSpc>
                          <a:spcPct val="115000"/>
                        </a:lnSpc>
                        <a:spcBef>
                          <a:spcPts val="0"/>
                        </a:spcBef>
                        <a:spcAft>
                          <a:spcPts val="0"/>
                        </a:spcAft>
                        <a:buClr>
                          <a:schemeClr val="dk1"/>
                        </a:buClr>
                        <a:buSzPts val="1000"/>
                        <a:buFont typeface="Prompt"/>
                        <a:buAutoNum type="arabicPeriod"/>
                      </a:pPr>
                      <a:r>
                        <a:rPr lang="en-US" sz="1000">
                          <a:latin typeface="Prompt"/>
                          <a:ea typeface="Prompt"/>
                          <a:cs typeface="Prompt"/>
                          <a:sym typeface="Prompt"/>
                        </a:rPr>
                        <a:t>View Data On Web (Rolling)</a:t>
                      </a:r>
                      <a:endParaRPr sz="1000">
                        <a:latin typeface="Prompt"/>
                        <a:ea typeface="Prompt"/>
                        <a:cs typeface="Prompt"/>
                        <a:sym typeface="Prompt"/>
                      </a:endParaRPr>
                    </a:p>
                    <a:p>
                      <a:pPr indent="-120650" lvl="0" marL="171450" rtl="0" algn="l">
                        <a:lnSpc>
                          <a:spcPct val="115000"/>
                        </a:lnSpc>
                        <a:spcBef>
                          <a:spcPts val="0"/>
                        </a:spcBef>
                        <a:spcAft>
                          <a:spcPts val="0"/>
                        </a:spcAft>
                        <a:buClr>
                          <a:schemeClr val="dk1"/>
                        </a:buClr>
                        <a:buSzPts val="1000"/>
                        <a:buFont typeface="Prompt"/>
                        <a:buAutoNum type="arabicPeriod"/>
                      </a:pPr>
                      <a:r>
                        <a:rPr lang="en-US" sz="1000">
                          <a:latin typeface="Prompt"/>
                          <a:ea typeface="Prompt"/>
                          <a:cs typeface="Prompt"/>
                          <a:sym typeface="Prompt"/>
                        </a:rPr>
                        <a:t>Paste Data user copy ข้อมูลจาก Excel มาวางใน Web, Edit Data on web</a:t>
                      </a:r>
                      <a:endParaRPr sz="1000">
                        <a:latin typeface="Prompt"/>
                        <a:ea typeface="Prompt"/>
                        <a:cs typeface="Prompt"/>
                        <a:sym typeface="Prompt"/>
                      </a:endParaRPr>
                    </a:p>
                    <a:p>
                      <a:pPr indent="-120650" lvl="0" marL="171450" rtl="0" algn="l">
                        <a:lnSpc>
                          <a:spcPct val="115000"/>
                        </a:lnSpc>
                        <a:spcBef>
                          <a:spcPts val="0"/>
                        </a:spcBef>
                        <a:spcAft>
                          <a:spcPts val="0"/>
                        </a:spcAft>
                        <a:buClr>
                          <a:schemeClr val="dk1"/>
                        </a:buClr>
                        <a:buSzPts val="1000"/>
                        <a:buFont typeface="Prompt"/>
                        <a:buAutoNum type="arabicPeriod"/>
                      </a:pPr>
                      <a:r>
                        <a:rPr lang="en-US" sz="1000">
                          <a:latin typeface="Prompt"/>
                          <a:ea typeface="Prompt"/>
                          <a:cs typeface="Prompt"/>
                          <a:sym typeface="Prompt"/>
                        </a:rPr>
                        <a:t>Save Data can control version and running revision data (บันทึก , บันทึกเป็น)</a:t>
                      </a:r>
                      <a:endParaRPr sz="1000">
                        <a:latin typeface="Prompt"/>
                        <a:ea typeface="Prompt"/>
                        <a:cs typeface="Prompt"/>
                        <a:sym typeface="Prompt"/>
                      </a:endParaRPr>
                    </a:p>
                    <a:p>
                      <a:pPr indent="-120650" lvl="0" marL="171450" rtl="0" algn="l">
                        <a:lnSpc>
                          <a:spcPct val="115000"/>
                        </a:lnSpc>
                        <a:spcBef>
                          <a:spcPts val="0"/>
                        </a:spcBef>
                        <a:spcAft>
                          <a:spcPts val="0"/>
                        </a:spcAft>
                        <a:buClr>
                          <a:schemeClr val="dk1"/>
                        </a:buClr>
                        <a:buSzPts val="1000"/>
                        <a:buFont typeface="Prompt"/>
                        <a:buAutoNum type="arabicPeriod"/>
                      </a:pPr>
                      <a:r>
                        <a:rPr lang="en-US" sz="1000">
                          <a:latin typeface="Prompt"/>
                          <a:ea typeface="Prompt"/>
                          <a:cs typeface="Prompt"/>
                          <a:sym typeface="Prompt"/>
                        </a:rPr>
                        <a:t>Recursive Data</a:t>
                      </a:r>
                      <a:endParaRPr sz="1000">
                        <a:latin typeface="Prompt"/>
                        <a:ea typeface="Prompt"/>
                        <a:cs typeface="Prompt"/>
                        <a:sym typeface="Prompt"/>
                      </a:endParaRPr>
                    </a:p>
                    <a:p>
                      <a:pPr indent="0" lvl="0" marL="0" rtl="0" algn="l">
                        <a:lnSpc>
                          <a:spcPct val="115000"/>
                        </a:lnSpc>
                        <a:spcBef>
                          <a:spcPts val="0"/>
                        </a:spcBef>
                        <a:spcAft>
                          <a:spcPts val="0"/>
                        </a:spcAft>
                        <a:buNone/>
                      </a:pPr>
                      <a:r>
                        <a:rPr i="1" lang="en-US" sz="1000">
                          <a:latin typeface="Prompt"/>
                          <a:ea typeface="Prompt"/>
                          <a:cs typeface="Prompt"/>
                          <a:sym typeface="Prompt"/>
                        </a:rPr>
                        <a:t>*** เพิ่มเติม ระบบต้องรองรับการเพิ่มรองกลั่นได้</a:t>
                      </a:r>
                      <a:endParaRPr i="1" sz="1000">
                        <a:latin typeface="Prompt"/>
                        <a:ea typeface="Prompt"/>
                        <a:cs typeface="Prompt"/>
                        <a:sym typeface="Prompt"/>
                      </a:endParaRPr>
                    </a:p>
                  </a:txBody>
                  <a:tcPr marT="45725" marB="45725" marR="91450" marL="91450"/>
                </a:tc>
              </a:tr>
              <a:tr h="370850">
                <a:tc>
                  <a:txBody>
                    <a:bodyPr/>
                    <a:lstStyle/>
                    <a:p>
                      <a:pPr indent="0" lvl="0" marL="0" marR="0" rtl="0" algn="r">
                        <a:spcBef>
                          <a:spcPts val="0"/>
                        </a:spcBef>
                        <a:spcAft>
                          <a:spcPts val="0"/>
                        </a:spcAft>
                        <a:buNone/>
                      </a:pPr>
                      <a:r>
                        <a:rPr lang="en-US" sz="1000">
                          <a:latin typeface="Prompt"/>
                          <a:ea typeface="Prompt"/>
                          <a:cs typeface="Prompt"/>
                          <a:sym typeface="Prompt"/>
                        </a:rPr>
                        <a:t>4.</a:t>
                      </a:r>
                      <a:endParaRPr sz="1000">
                        <a:latin typeface="Prompt"/>
                        <a:ea typeface="Prompt"/>
                        <a:cs typeface="Prompt"/>
                        <a:sym typeface="Prompt"/>
                      </a:endParaRPr>
                    </a:p>
                  </a:txBody>
                  <a:tcPr marT="45725" marB="45725" marR="91450" marL="91450"/>
                </a:tc>
                <a:tc>
                  <a:txBody>
                    <a:bodyPr/>
                    <a:lstStyle/>
                    <a:p>
                      <a:pPr indent="0" lvl="0" marL="0" marR="0" rtl="0" algn="l">
                        <a:spcBef>
                          <a:spcPts val="0"/>
                        </a:spcBef>
                        <a:spcAft>
                          <a:spcPts val="0"/>
                        </a:spcAft>
                        <a:buNone/>
                      </a:pPr>
                      <a:r>
                        <a:rPr lang="en-US" sz="1000">
                          <a:latin typeface="Prompt"/>
                          <a:ea typeface="Prompt"/>
                          <a:cs typeface="Prompt"/>
                          <a:sym typeface="Prompt"/>
                        </a:rPr>
                        <a:t>Supply Plan &gt;&gt; Ability Pentane</a:t>
                      </a:r>
                      <a:endParaRPr sz="1000">
                        <a:latin typeface="Prompt"/>
                        <a:ea typeface="Prompt"/>
                        <a:cs typeface="Prompt"/>
                        <a:sym typeface="Prompt"/>
                      </a:endParaRPr>
                    </a:p>
                  </a:txBody>
                  <a:tcPr marT="45725" marB="45725" marR="91450" marL="91450"/>
                </a:tc>
                <a:tc>
                  <a:txBody>
                    <a:bodyPr/>
                    <a:lstStyle/>
                    <a:p>
                      <a:pPr indent="0" lvl="0" marL="0" marR="0" rtl="0" algn="l">
                        <a:spcBef>
                          <a:spcPts val="0"/>
                        </a:spcBef>
                        <a:spcAft>
                          <a:spcPts val="0"/>
                        </a:spcAft>
                        <a:buNone/>
                      </a:pPr>
                      <a:r>
                        <a:rPr lang="en-US" sz="1000">
                          <a:solidFill>
                            <a:srgbClr val="FF0000"/>
                          </a:solidFill>
                          <a:latin typeface="Prompt"/>
                          <a:ea typeface="Prompt"/>
                          <a:cs typeface="Prompt"/>
                          <a:sym typeface="Prompt"/>
                        </a:rPr>
                        <a:t>ไม่พบรายละเอียดใน Proposal </a:t>
                      </a:r>
                      <a:r>
                        <a:rPr lang="en-US" sz="1000">
                          <a:solidFill>
                            <a:srgbClr val="FF0000"/>
                          </a:solidFill>
                          <a:latin typeface="Prompt"/>
                          <a:ea typeface="Prompt"/>
                          <a:cs typeface="Prompt"/>
                          <a:sym typeface="Prompt"/>
                        </a:rPr>
                        <a:t>แต่มีระบุใน</a:t>
                      </a:r>
                      <a:r>
                        <a:rPr lang="en-US" sz="1000">
                          <a:solidFill>
                            <a:srgbClr val="FF0000"/>
                          </a:solidFill>
                          <a:latin typeface="Prompt"/>
                          <a:ea typeface="Prompt"/>
                          <a:cs typeface="Prompt"/>
                          <a:sym typeface="Prompt"/>
                        </a:rPr>
                        <a:t> CR1 และส่งมอบใน Milestone 1 เรียบร้อย</a:t>
                      </a:r>
                      <a:endParaRPr sz="1000">
                        <a:solidFill>
                          <a:srgbClr val="FF0000"/>
                        </a:solidFill>
                        <a:latin typeface="Prompt"/>
                        <a:ea typeface="Prompt"/>
                        <a:cs typeface="Prompt"/>
                        <a:sym typeface="Prompt"/>
                      </a:endParaRPr>
                    </a:p>
                  </a:txBody>
                  <a:tcPr marT="45725" marB="45725" marR="91450" marL="91450"/>
                </a:tc>
                <a:tc>
                  <a:txBody>
                    <a:bodyPr/>
                    <a:lstStyle/>
                    <a:p>
                      <a:pPr indent="0" lvl="0" marL="0" marR="0" rtl="0" algn="l">
                        <a:spcBef>
                          <a:spcPts val="0"/>
                        </a:spcBef>
                        <a:spcAft>
                          <a:spcPts val="0"/>
                        </a:spcAft>
                        <a:buNone/>
                      </a:pPr>
                      <a:r>
                        <a:t/>
                      </a:r>
                      <a:endParaRPr sz="1000">
                        <a:latin typeface="Prompt"/>
                        <a:ea typeface="Prompt"/>
                        <a:cs typeface="Prompt"/>
                        <a:sym typeface="Prompt"/>
                      </a:endParaRPr>
                    </a:p>
                  </a:txBody>
                  <a:tcPr marT="45725" marB="45725" marR="91450" marL="91450"/>
                </a:tc>
              </a:tr>
              <a:tr h="370850">
                <a:tc>
                  <a:txBody>
                    <a:bodyPr/>
                    <a:lstStyle/>
                    <a:p>
                      <a:pPr indent="0" lvl="0" marL="0" marR="0" rtl="0" algn="r">
                        <a:spcBef>
                          <a:spcPts val="0"/>
                        </a:spcBef>
                        <a:spcAft>
                          <a:spcPts val="0"/>
                        </a:spcAft>
                        <a:buNone/>
                      </a:pPr>
                      <a:r>
                        <a:rPr lang="en-US" sz="1000">
                          <a:latin typeface="Prompt"/>
                          <a:ea typeface="Prompt"/>
                          <a:cs typeface="Prompt"/>
                          <a:sym typeface="Prompt"/>
                        </a:rPr>
                        <a:t>5.</a:t>
                      </a:r>
                      <a:endParaRPr sz="1000">
                        <a:latin typeface="Prompt"/>
                        <a:ea typeface="Prompt"/>
                        <a:cs typeface="Prompt"/>
                        <a:sym typeface="Prompt"/>
                      </a:endParaRPr>
                    </a:p>
                  </a:txBody>
                  <a:tcPr marT="45725" marB="45725" marR="91450" marL="91450"/>
                </a:tc>
                <a:tc>
                  <a:txBody>
                    <a:bodyPr/>
                    <a:lstStyle/>
                    <a:p>
                      <a:pPr indent="0" lvl="0" marL="0" marR="0" rtl="0" algn="l">
                        <a:spcBef>
                          <a:spcPts val="0"/>
                        </a:spcBef>
                        <a:spcAft>
                          <a:spcPts val="0"/>
                        </a:spcAft>
                        <a:buNone/>
                      </a:pPr>
                      <a:r>
                        <a:rPr lang="en-US" sz="1000">
                          <a:latin typeface="Prompt"/>
                          <a:ea typeface="Prompt"/>
                          <a:cs typeface="Prompt"/>
                          <a:sym typeface="Prompt"/>
                        </a:rPr>
                        <a:t>Reference Price &gt;&gt; Cost</a:t>
                      </a:r>
                      <a:endParaRPr sz="1000">
                        <a:latin typeface="Prompt"/>
                        <a:ea typeface="Prompt"/>
                        <a:cs typeface="Prompt"/>
                        <a:sym typeface="Prompt"/>
                      </a:endParaRPr>
                    </a:p>
                  </a:txBody>
                  <a:tcPr marT="45725" marB="45725" marR="91450" marL="91450"/>
                </a:tc>
                <a:tc>
                  <a:txBody>
                    <a:bodyPr/>
                    <a:lstStyle/>
                    <a:p>
                      <a:pPr indent="0" lvl="0" marL="0" marR="0" rtl="0" algn="l">
                        <a:lnSpc>
                          <a:spcPct val="100000"/>
                        </a:lnSpc>
                        <a:spcBef>
                          <a:spcPts val="0"/>
                        </a:spcBef>
                        <a:spcAft>
                          <a:spcPts val="0"/>
                        </a:spcAft>
                        <a:buClr>
                          <a:schemeClr val="accent1"/>
                        </a:buClr>
                        <a:buSzPts val="1600"/>
                        <a:buFont typeface="Browallia New"/>
                        <a:buNone/>
                      </a:pPr>
                      <a:r>
                        <a:rPr lang="en-US" sz="1000">
                          <a:latin typeface="Prompt"/>
                          <a:ea typeface="Prompt"/>
                          <a:cs typeface="Prompt"/>
                          <a:sym typeface="Prompt"/>
                        </a:rPr>
                        <a:t>มีรายละเอียดใน Proposal </a:t>
                      </a:r>
                      <a:endParaRPr sz="1000">
                        <a:latin typeface="Prompt"/>
                        <a:ea typeface="Prompt"/>
                        <a:cs typeface="Prompt"/>
                        <a:sym typeface="Prompt"/>
                      </a:endParaRPr>
                    </a:p>
                    <a:p>
                      <a:pPr indent="0" lvl="0" marL="0" marR="0" rtl="0" algn="l">
                        <a:lnSpc>
                          <a:spcPct val="100000"/>
                        </a:lnSpc>
                        <a:spcBef>
                          <a:spcPts val="0"/>
                        </a:spcBef>
                        <a:spcAft>
                          <a:spcPts val="0"/>
                        </a:spcAft>
                        <a:buClr>
                          <a:schemeClr val="accent1"/>
                        </a:buClr>
                        <a:buSzPts val="1600"/>
                        <a:buFont typeface="Browallia New"/>
                        <a:buNone/>
                      </a:pPr>
                      <a:r>
                        <a:rPr lang="en-US" sz="1000">
                          <a:solidFill>
                            <a:srgbClr val="FF0000"/>
                          </a:solidFill>
                          <a:latin typeface="Prompt"/>
                          <a:ea typeface="Prompt"/>
                          <a:cs typeface="Prompt"/>
                          <a:sym typeface="Prompt"/>
                        </a:rPr>
                        <a:t>แต่เป็นอีกรูปแบบต่างจากที่ประเมิน</a:t>
                      </a:r>
                      <a:endParaRPr sz="1000">
                        <a:solidFill>
                          <a:srgbClr val="FF0000"/>
                        </a:solidFill>
                        <a:latin typeface="Prompt"/>
                        <a:ea typeface="Prompt"/>
                        <a:cs typeface="Prompt"/>
                        <a:sym typeface="Prompt"/>
                      </a:endParaRPr>
                    </a:p>
                  </a:txBody>
                  <a:tcPr marT="45725" marB="45725" marR="91450" marL="91450"/>
                </a:tc>
                <a:tc>
                  <a:txBody>
                    <a:bodyPr/>
                    <a:lstStyle/>
                    <a:p>
                      <a:pPr indent="0" lvl="0" marL="0" marR="0" rtl="0" algn="l">
                        <a:lnSpc>
                          <a:spcPct val="100000"/>
                        </a:lnSpc>
                        <a:spcBef>
                          <a:spcPts val="0"/>
                        </a:spcBef>
                        <a:spcAft>
                          <a:spcPts val="0"/>
                        </a:spcAft>
                        <a:buNone/>
                      </a:pPr>
                      <a:r>
                        <a:t/>
                      </a:r>
                      <a:endParaRPr sz="1000">
                        <a:solidFill>
                          <a:schemeClr val="accent1"/>
                        </a:solidFill>
                        <a:latin typeface="Prompt"/>
                        <a:ea typeface="Prompt"/>
                        <a:cs typeface="Prompt"/>
                        <a:sym typeface="Prompt"/>
                      </a:endParaRPr>
                    </a:p>
                  </a:txBody>
                  <a:tcPr marT="45725" marB="45725" marR="91450" marL="91450"/>
                </a:tc>
              </a:tr>
              <a:tr h="370850">
                <a:tc>
                  <a:txBody>
                    <a:bodyPr/>
                    <a:lstStyle/>
                    <a:p>
                      <a:pPr indent="0" lvl="0" marL="0" marR="0" rtl="0" algn="r">
                        <a:spcBef>
                          <a:spcPts val="0"/>
                        </a:spcBef>
                        <a:spcAft>
                          <a:spcPts val="0"/>
                        </a:spcAft>
                        <a:buNone/>
                      </a:pPr>
                      <a:r>
                        <a:rPr lang="en-US" sz="1000">
                          <a:latin typeface="Prompt"/>
                          <a:ea typeface="Prompt"/>
                          <a:cs typeface="Prompt"/>
                          <a:sym typeface="Prompt"/>
                        </a:rPr>
                        <a:t>6.</a:t>
                      </a:r>
                      <a:endParaRPr sz="1000">
                        <a:latin typeface="Prompt"/>
                        <a:ea typeface="Prompt"/>
                        <a:cs typeface="Prompt"/>
                        <a:sym typeface="Prompt"/>
                      </a:endParaRPr>
                    </a:p>
                  </a:txBody>
                  <a:tcPr marT="45725" marB="45725" marR="91450" marL="91450"/>
                </a:tc>
                <a:tc>
                  <a:txBody>
                    <a:bodyPr/>
                    <a:lstStyle/>
                    <a:p>
                      <a:pPr indent="0" lvl="0" marL="0" marR="0" rtl="0" algn="l">
                        <a:spcBef>
                          <a:spcPts val="0"/>
                        </a:spcBef>
                        <a:spcAft>
                          <a:spcPts val="0"/>
                        </a:spcAft>
                        <a:buNone/>
                      </a:pPr>
                      <a:r>
                        <a:rPr lang="en-US" sz="1000">
                          <a:latin typeface="Prompt"/>
                          <a:ea typeface="Prompt"/>
                          <a:cs typeface="Prompt"/>
                          <a:sym typeface="Prompt"/>
                        </a:rPr>
                        <a:t>Reference Price &gt;&gt; Reference Price</a:t>
                      </a:r>
                      <a:endParaRPr sz="1000">
                        <a:latin typeface="Prompt"/>
                        <a:ea typeface="Prompt"/>
                        <a:cs typeface="Prompt"/>
                        <a:sym typeface="Prompt"/>
                      </a:endParaRPr>
                    </a:p>
                  </a:txBody>
                  <a:tcPr marT="45725" marB="45725" marR="91450" marL="91450"/>
                </a:tc>
                <a:tc>
                  <a:txBody>
                    <a:bodyPr/>
                    <a:lstStyle/>
                    <a:p>
                      <a:pPr indent="0" lvl="0" marL="0" marR="0" rtl="0" algn="l">
                        <a:spcBef>
                          <a:spcPts val="0"/>
                        </a:spcBef>
                        <a:spcAft>
                          <a:spcPts val="0"/>
                        </a:spcAft>
                        <a:buNone/>
                      </a:pPr>
                      <a:r>
                        <a:rPr lang="en-US" sz="1000">
                          <a:solidFill>
                            <a:srgbClr val="002060"/>
                          </a:solidFill>
                          <a:latin typeface="Prompt"/>
                          <a:ea typeface="Prompt"/>
                          <a:cs typeface="Prompt"/>
                          <a:sym typeface="Prompt"/>
                        </a:rPr>
                        <a:t>มีรายละเอียดใน Proposal</a:t>
                      </a:r>
                      <a:endParaRPr sz="1000">
                        <a:latin typeface="Prompt"/>
                        <a:ea typeface="Prompt"/>
                        <a:cs typeface="Prompt"/>
                        <a:sym typeface="Prompt"/>
                      </a:endParaRPr>
                    </a:p>
                    <a:p>
                      <a:pPr indent="0" lvl="0" marL="0" marR="0" rtl="0" algn="l">
                        <a:spcBef>
                          <a:spcPts val="0"/>
                        </a:spcBef>
                        <a:spcAft>
                          <a:spcPts val="0"/>
                        </a:spcAft>
                        <a:buNone/>
                      </a:pPr>
                      <a:r>
                        <a:rPr lang="en-US" sz="1000">
                          <a:solidFill>
                            <a:srgbClr val="FF0000"/>
                          </a:solidFill>
                          <a:latin typeface="Prompt"/>
                          <a:ea typeface="Prompt"/>
                          <a:cs typeface="Prompt"/>
                          <a:sym typeface="Prompt"/>
                        </a:rPr>
                        <a:t>แต่เป็นอีกรูปแบบต่างจากที่ประเมิน</a:t>
                      </a:r>
                      <a:endParaRPr sz="1000">
                        <a:solidFill>
                          <a:srgbClr val="FF0000"/>
                        </a:solidFill>
                        <a:latin typeface="Prompt"/>
                        <a:ea typeface="Prompt"/>
                        <a:cs typeface="Prompt"/>
                        <a:sym typeface="Prompt"/>
                      </a:endParaRPr>
                    </a:p>
                  </a:txBody>
                  <a:tcPr marT="45725" marB="45725" marR="91450" marL="91450"/>
                </a:tc>
                <a:tc>
                  <a:txBody>
                    <a:bodyPr/>
                    <a:lstStyle/>
                    <a:p>
                      <a:pPr indent="0" lvl="0" marL="0" marR="0" rtl="0" algn="l">
                        <a:spcBef>
                          <a:spcPts val="0"/>
                        </a:spcBef>
                        <a:spcAft>
                          <a:spcPts val="0"/>
                        </a:spcAft>
                        <a:buNone/>
                      </a:pPr>
                      <a:r>
                        <a:t/>
                      </a:r>
                      <a:endParaRPr sz="1000">
                        <a:solidFill>
                          <a:srgbClr val="002060"/>
                        </a:solidFill>
                        <a:latin typeface="Prompt"/>
                        <a:ea typeface="Prompt"/>
                        <a:cs typeface="Prompt"/>
                        <a:sym typeface="Prompt"/>
                      </a:endParaRPr>
                    </a:p>
                  </a:txBody>
                  <a:tcPr marT="45725" marB="45725" marR="91450" marL="91450"/>
                </a:tc>
              </a:tr>
              <a:tr h="370850">
                <a:tc>
                  <a:txBody>
                    <a:bodyPr/>
                    <a:lstStyle/>
                    <a:p>
                      <a:pPr indent="0" lvl="0" marL="0" marR="0" rtl="0" algn="r">
                        <a:spcBef>
                          <a:spcPts val="0"/>
                        </a:spcBef>
                        <a:spcAft>
                          <a:spcPts val="0"/>
                        </a:spcAft>
                        <a:buNone/>
                      </a:pPr>
                      <a:r>
                        <a:rPr lang="en-US" sz="1000">
                          <a:latin typeface="Prompt"/>
                          <a:ea typeface="Prompt"/>
                          <a:cs typeface="Prompt"/>
                          <a:sym typeface="Prompt"/>
                        </a:rPr>
                        <a:t>7.</a:t>
                      </a:r>
                      <a:endParaRPr sz="1000">
                        <a:latin typeface="Prompt"/>
                        <a:ea typeface="Prompt"/>
                        <a:cs typeface="Prompt"/>
                        <a:sym typeface="Prompt"/>
                      </a:endParaRPr>
                    </a:p>
                  </a:txBody>
                  <a:tcPr marT="45725" marB="45725" marR="91450" marL="91450"/>
                </a:tc>
                <a:tc>
                  <a:txBody>
                    <a:bodyPr/>
                    <a:lstStyle/>
                    <a:p>
                      <a:pPr indent="0" lvl="0" marL="0" marR="0" rtl="0" algn="l">
                        <a:spcBef>
                          <a:spcPts val="0"/>
                        </a:spcBef>
                        <a:spcAft>
                          <a:spcPts val="0"/>
                        </a:spcAft>
                        <a:buNone/>
                      </a:pPr>
                      <a:r>
                        <a:rPr lang="en-US" sz="1000">
                          <a:latin typeface="Prompt"/>
                          <a:ea typeface="Prompt"/>
                          <a:cs typeface="Prompt"/>
                          <a:sym typeface="Prompt"/>
                        </a:rPr>
                        <a:t>Optimize &amp; Result &gt;&gt; Cal margin($ Ton)</a:t>
                      </a:r>
                      <a:endParaRPr sz="1000">
                        <a:latin typeface="Prompt"/>
                        <a:ea typeface="Prompt"/>
                        <a:cs typeface="Prompt"/>
                        <a:sym typeface="Prompt"/>
                      </a:endParaRPr>
                    </a:p>
                  </a:txBody>
                  <a:tcPr marT="45725" marB="45725" marR="91450" marL="91450"/>
                </a:tc>
                <a:tc>
                  <a:txBody>
                    <a:bodyPr/>
                    <a:lstStyle/>
                    <a:p>
                      <a:pPr indent="0" lvl="0" marL="0" marR="0" rtl="0" algn="l">
                        <a:spcBef>
                          <a:spcPts val="0"/>
                        </a:spcBef>
                        <a:spcAft>
                          <a:spcPts val="0"/>
                        </a:spcAft>
                        <a:buNone/>
                      </a:pPr>
                      <a:r>
                        <a:rPr lang="en-US" sz="1000">
                          <a:latin typeface="Prompt"/>
                          <a:ea typeface="Prompt"/>
                          <a:cs typeface="Prompt"/>
                          <a:sym typeface="Prompt"/>
                        </a:rPr>
                        <a:t>มีรายละเอียดใน Proposal</a:t>
                      </a:r>
                      <a:endParaRPr sz="1000">
                        <a:latin typeface="Prompt"/>
                        <a:ea typeface="Prompt"/>
                        <a:cs typeface="Prompt"/>
                        <a:sym typeface="Prompt"/>
                      </a:endParaRPr>
                    </a:p>
                    <a:p>
                      <a:pPr indent="0" lvl="0" marL="0" marR="0" rtl="0" algn="l">
                        <a:spcBef>
                          <a:spcPts val="0"/>
                        </a:spcBef>
                        <a:spcAft>
                          <a:spcPts val="0"/>
                        </a:spcAft>
                        <a:buNone/>
                      </a:pPr>
                      <a:r>
                        <a:rPr lang="en-US" sz="1000">
                          <a:solidFill>
                            <a:srgbClr val="FF0000"/>
                          </a:solidFill>
                          <a:latin typeface="Prompt"/>
                          <a:ea typeface="Prompt"/>
                          <a:cs typeface="Prompt"/>
                          <a:sym typeface="Prompt"/>
                        </a:rPr>
                        <a:t>แต่เป็นในรุปแบบการ Import Excel เท่านั้น ปัจจุบันระบบคำนวณให้</a:t>
                      </a:r>
                      <a:endParaRPr sz="1000">
                        <a:solidFill>
                          <a:srgbClr val="FF0000"/>
                        </a:solidFill>
                        <a:latin typeface="Prompt"/>
                        <a:ea typeface="Prompt"/>
                        <a:cs typeface="Prompt"/>
                        <a:sym typeface="Prompt"/>
                      </a:endParaRPr>
                    </a:p>
                  </a:txBody>
                  <a:tcPr marT="45725" marB="45725" marR="91450" marL="91450"/>
                </a:tc>
                <a:tc>
                  <a:txBody>
                    <a:bodyPr/>
                    <a:lstStyle/>
                    <a:p>
                      <a:pPr indent="0" lvl="0" marL="0" marR="0" rtl="0" algn="l">
                        <a:spcBef>
                          <a:spcPts val="0"/>
                        </a:spcBef>
                        <a:spcAft>
                          <a:spcPts val="0"/>
                        </a:spcAft>
                        <a:buNone/>
                      </a:pPr>
                      <a:r>
                        <a:t/>
                      </a:r>
                      <a:endParaRPr sz="1000">
                        <a:solidFill>
                          <a:schemeClr val="accent1"/>
                        </a:solidFill>
                        <a:latin typeface="Prompt"/>
                        <a:ea typeface="Prompt"/>
                        <a:cs typeface="Prompt"/>
                        <a:sym typeface="Prompt"/>
                      </a:endParaRPr>
                    </a:p>
                  </a:txBody>
                  <a:tcPr marT="45725" marB="45725" marR="91450" marL="91450"/>
                </a:tc>
              </a:tr>
              <a:tr h="370850">
                <a:tc>
                  <a:txBody>
                    <a:bodyPr/>
                    <a:lstStyle/>
                    <a:p>
                      <a:pPr indent="0" lvl="0" marL="0" marR="0" rtl="0" algn="r">
                        <a:spcBef>
                          <a:spcPts val="0"/>
                        </a:spcBef>
                        <a:spcAft>
                          <a:spcPts val="0"/>
                        </a:spcAft>
                        <a:buNone/>
                      </a:pPr>
                      <a:r>
                        <a:rPr lang="en-US" sz="1000">
                          <a:latin typeface="Prompt"/>
                          <a:ea typeface="Prompt"/>
                          <a:cs typeface="Prompt"/>
                          <a:sym typeface="Prompt"/>
                        </a:rPr>
                        <a:t>8.</a:t>
                      </a:r>
                      <a:endParaRPr sz="1000">
                        <a:latin typeface="Prompt"/>
                        <a:ea typeface="Prompt"/>
                        <a:cs typeface="Prompt"/>
                        <a:sym typeface="Prompt"/>
                      </a:endParaRPr>
                    </a:p>
                  </a:txBody>
                  <a:tcPr marT="45725" marB="45725" marR="91450" marL="91450"/>
                </a:tc>
                <a:tc>
                  <a:txBody>
                    <a:bodyPr/>
                    <a:lstStyle/>
                    <a:p>
                      <a:pPr indent="0" lvl="0" marL="0" marR="0" rtl="0" algn="l">
                        <a:spcBef>
                          <a:spcPts val="0"/>
                        </a:spcBef>
                        <a:spcAft>
                          <a:spcPts val="0"/>
                        </a:spcAft>
                        <a:buNone/>
                      </a:pPr>
                      <a:r>
                        <a:rPr lang="en-US" sz="1000">
                          <a:latin typeface="Prompt"/>
                          <a:ea typeface="Prompt"/>
                          <a:cs typeface="Prompt"/>
                          <a:sym typeface="Prompt"/>
                        </a:rPr>
                        <a:t>Optimize &amp; Result &gt;&gt; M7 Demand Plan</a:t>
                      </a:r>
                      <a:endParaRPr sz="1000">
                        <a:latin typeface="Prompt"/>
                        <a:ea typeface="Prompt"/>
                        <a:cs typeface="Prompt"/>
                        <a:sym typeface="Prompt"/>
                      </a:endParaRPr>
                    </a:p>
                  </a:txBody>
                  <a:tcPr marT="45725" marB="45725" marR="91450" marL="91450"/>
                </a:tc>
                <a:tc>
                  <a:txBody>
                    <a:bodyPr/>
                    <a:lstStyle/>
                    <a:p>
                      <a:pPr indent="0" lvl="0" marL="0" marR="0" rtl="0" algn="l">
                        <a:lnSpc>
                          <a:spcPct val="100000"/>
                        </a:lnSpc>
                        <a:spcBef>
                          <a:spcPts val="0"/>
                        </a:spcBef>
                        <a:spcAft>
                          <a:spcPts val="0"/>
                        </a:spcAft>
                        <a:buClr>
                          <a:schemeClr val="accent1"/>
                        </a:buClr>
                        <a:buSzPts val="1600"/>
                        <a:buFont typeface="Browallia New"/>
                        <a:buNone/>
                      </a:pPr>
                      <a:r>
                        <a:rPr lang="en-US" sz="1000">
                          <a:latin typeface="Prompt"/>
                          <a:ea typeface="Prompt"/>
                          <a:cs typeface="Prompt"/>
                          <a:sym typeface="Prompt"/>
                        </a:rPr>
                        <a:t>มีรายละเอียดใน Proposal </a:t>
                      </a:r>
                      <a:endParaRPr sz="1000">
                        <a:latin typeface="Prompt"/>
                        <a:ea typeface="Prompt"/>
                        <a:cs typeface="Prompt"/>
                        <a:sym typeface="Prompt"/>
                      </a:endParaRPr>
                    </a:p>
                    <a:p>
                      <a:pPr indent="0" lvl="0" marL="0" marR="0" rtl="0" algn="l">
                        <a:lnSpc>
                          <a:spcPct val="100000"/>
                        </a:lnSpc>
                        <a:spcBef>
                          <a:spcPts val="0"/>
                        </a:spcBef>
                        <a:spcAft>
                          <a:spcPts val="0"/>
                        </a:spcAft>
                        <a:buClr>
                          <a:schemeClr val="accent1"/>
                        </a:buClr>
                        <a:buSzPts val="1600"/>
                        <a:buFont typeface="Browallia New"/>
                        <a:buNone/>
                      </a:pPr>
                      <a:r>
                        <a:rPr lang="en-US" sz="1000">
                          <a:solidFill>
                            <a:srgbClr val="FF0000"/>
                          </a:solidFill>
                          <a:latin typeface="Prompt"/>
                          <a:ea typeface="Prompt"/>
                          <a:cs typeface="Prompt"/>
                          <a:sym typeface="Prompt"/>
                        </a:rPr>
                        <a:t>แต่เป็นส่วนที่อยู่ในรายงาน Inform OR ปัจจุบันพบว่าจะต้อง Input ข้อมูลส่วนนี้เพิ่มเติม</a:t>
                      </a:r>
                      <a:endParaRPr sz="1000">
                        <a:solidFill>
                          <a:srgbClr val="FF0000"/>
                        </a:solidFill>
                        <a:latin typeface="Prompt"/>
                        <a:ea typeface="Prompt"/>
                        <a:cs typeface="Prompt"/>
                        <a:sym typeface="Prompt"/>
                      </a:endParaRPr>
                    </a:p>
                  </a:txBody>
                  <a:tcPr marT="45725" marB="45725" marR="91450" marL="91450"/>
                </a:tc>
                <a:tc>
                  <a:txBody>
                    <a:bodyPr/>
                    <a:lstStyle/>
                    <a:p>
                      <a:pPr indent="0" lvl="0" marL="0" marR="0" rtl="0" algn="l">
                        <a:lnSpc>
                          <a:spcPct val="100000"/>
                        </a:lnSpc>
                        <a:spcBef>
                          <a:spcPts val="0"/>
                        </a:spcBef>
                        <a:spcAft>
                          <a:spcPts val="0"/>
                        </a:spcAft>
                        <a:buNone/>
                      </a:pPr>
                      <a:r>
                        <a:t/>
                      </a:r>
                      <a:endParaRPr sz="1000">
                        <a:solidFill>
                          <a:schemeClr val="accent1"/>
                        </a:solidFill>
                        <a:latin typeface="Prompt"/>
                        <a:ea typeface="Prompt"/>
                        <a:cs typeface="Prompt"/>
                        <a:sym typeface="Prompt"/>
                      </a:endParaRPr>
                    </a:p>
                  </a:txBody>
                  <a:tcPr marT="45725" marB="45725" marR="91450" marL="91450"/>
                </a:tc>
              </a:tr>
              <a:tr h="370850">
                <a:tc>
                  <a:txBody>
                    <a:bodyPr/>
                    <a:lstStyle/>
                    <a:p>
                      <a:pPr indent="0" lvl="0" marL="0" marR="0" rtl="0" algn="r">
                        <a:spcBef>
                          <a:spcPts val="0"/>
                        </a:spcBef>
                        <a:spcAft>
                          <a:spcPts val="0"/>
                        </a:spcAft>
                        <a:buNone/>
                      </a:pPr>
                      <a:r>
                        <a:rPr lang="en-US" sz="1000">
                          <a:latin typeface="Prompt"/>
                          <a:ea typeface="Prompt"/>
                          <a:cs typeface="Prompt"/>
                          <a:sym typeface="Prompt"/>
                        </a:rPr>
                        <a:t>9.</a:t>
                      </a:r>
                      <a:endParaRPr sz="1000">
                        <a:latin typeface="Prompt"/>
                        <a:ea typeface="Prompt"/>
                        <a:cs typeface="Prompt"/>
                        <a:sym typeface="Prompt"/>
                      </a:endParaRPr>
                    </a:p>
                  </a:txBody>
                  <a:tcPr marT="45725" marB="45725" marR="91450" marL="91450"/>
                </a:tc>
                <a:tc>
                  <a:txBody>
                    <a:bodyPr/>
                    <a:lstStyle/>
                    <a:p>
                      <a:pPr indent="0" lvl="0" marL="0" marR="0" rtl="0" algn="l">
                        <a:spcBef>
                          <a:spcPts val="0"/>
                        </a:spcBef>
                        <a:spcAft>
                          <a:spcPts val="0"/>
                        </a:spcAft>
                        <a:buNone/>
                      </a:pPr>
                      <a:r>
                        <a:rPr lang="en-US" sz="1000">
                          <a:latin typeface="Prompt"/>
                          <a:ea typeface="Prompt"/>
                          <a:cs typeface="Prompt"/>
                          <a:sym typeface="Prompt"/>
                        </a:rPr>
                        <a:t>Optimize &amp; Result &gt;&gt; Result</a:t>
                      </a:r>
                      <a:endParaRPr sz="1000">
                        <a:latin typeface="Prompt"/>
                        <a:ea typeface="Prompt"/>
                        <a:cs typeface="Prompt"/>
                        <a:sym typeface="Prompt"/>
                      </a:endParaRPr>
                    </a:p>
                  </a:txBody>
                  <a:tcPr marT="45725" marB="45725" marR="91450" marL="91450"/>
                </a:tc>
                <a:tc>
                  <a:txBody>
                    <a:bodyPr/>
                    <a:lstStyle/>
                    <a:p>
                      <a:pPr indent="0" lvl="0" marL="0" marR="0" rtl="0" algn="l">
                        <a:spcBef>
                          <a:spcPts val="0"/>
                        </a:spcBef>
                        <a:spcAft>
                          <a:spcPts val="0"/>
                        </a:spcAft>
                        <a:buNone/>
                      </a:pPr>
                      <a:r>
                        <a:rPr lang="en-US" sz="1000">
                          <a:latin typeface="Prompt"/>
                          <a:ea typeface="Prompt"/>
                          <a:cs typeface="Prompt"/>
                          <a:sym typeface="Prompt"/>
                        </a:rPr>
                        <a:t>มีรายละเอียดใน Proposal</a:t>
                      </a:r>
                      <a:endParaRPr sz="1000">
                        <a:latin typeface="Prompt"/>
                        <a:ea typeface="Prompt"/>
                        <a:cs typeface="Prompt"/>
                        <a:sym typeface="Prompt"/>
                      </a:endParaRPr>
                    </a:p>
                    <a:p>
                      <a:pPr indent="0" lvl="0" marL="0" marR="0" rtl="0" algn="l">
                        <a:spcBef>
                          <a:spcPts val="0"/>
                        </a:spcBef>
                        <a:spcAft>
                          <a:spcPts val="0"/>
                        </a:spcAft>
                        <a:buNone/>
                      </a:pPr>
                      <a:r>
                        <a:rPr lang="en-US" sz="1000">
                          <a:solidFill>
                            <a:srgbClr val="FF0000"/>
                          </a:solidFill>
                          <a:latin typeface="Prompt"/>
                          <a:ea typeface="Prompt"/>
                          <a:cs typeface="Prompt"/>
                          <a:sym typeface="Prompt"/>
                        </a:rPr>
                        <a:t>เดิมจะให้ User Download Excel มาเพื่อดู Result ปัจจุบันระบบให้ monitor บนเว็บได้เลย</a:t>
                      </a:r>
                      <a:endParaRPr sz="1000">
                        <a:solidFill>
                          <a:srgbClr val="FF0000"/>
                        </a:solidFill>
                        <a:latin typeface="Prompt"/>
                        <a:ea typeface="Prompt"/>
                        <a:cs typeface="Prompt"/>
                        <a:sym typeface="Prompt"/>
                      </a:endParaRPr>
                    </a:p>
                  </a:txBody>
                  <a:tcPr marT="45725" marB="45725" marR="91450" marL="91450"/>
                </a:tc>
                <a:tc>
                  <a:txBody>
                    <a:bodyPr/>
                    <a:lstStyle/>
                    <a:p>
                      <a:pPr indent="0" lvl="0" marL="0" marR="0" rtl="0" algn="l">
                        <a:spcBef>
                          <a:spcPts val="0"/>
                        </a:spcBef>
                        <a:spcAft>
                          <a:spcPts val="0"/>
                        </a:spcAft>
                        <a:buNone/>
                      </a:pPr>
                      <a:r>
                        <a:t/>
                      </a:r>
                      <a:endParaRPr sz="1000">
                        <a:solidFill>
                          <a:schemeClr val="accent1"/>
                        </a:solidFill>
                        <a:latin typeface="Prompt"/>
                        <a:ea typeface="Prompt"/>
                        <a:cs typeface="Prompt"/>
                        <a:sym typeface="Prompt"/>
                      </a:endParaRPr>
                    </a:p>
                  </a:txBody>
                  <a:tcPr marT="45725" marB="45725" marR="91450" marL="91450"/>
                </a:tc>
              </a:tr>
              <a:tr h="370850">
                <a:tc>
                  <a:txBody>
                    <a:bodyPr/>
                    <a:lstStyle/>
                    <a:p>
                      <a:pPr indent="0" lvl="0" marL="0" marR="0" rtl="0" algn="r">
                        <a:spcBef>
                          <a:spcPts val="0"/>
                        </a:spcBef>
                        <a:spcAft>
                          <a:spcPts val="0"/>
                        </a:spcAft>
                        <a:buNone/>
                      </a:pPr>
                      <a:r>
                        <a:rPr lang="en-US" sz="1000">
                          <a:latin typeface="Prompt"/>
                          <a:ea typeface="Prompt"/>
                          <a:cs typeface="Prompt"/>
                          <a:sym typeface="Prompt"/>
                        </a:rPr>
                        <a:t>10.</a:t>
                      </a:r>
                      <a:endParaRPr sz="1000">
                        <a:latin typeface="Prompt"/>
                        <a:ea typeface="Prompt"/>
                        <a:cs typeface="Prompt"/>
                        <a:sym typeface="Prompt"/>
                      </a:endParaRPr>
                    </a:p>
                  </a:txBody>
                  <a:tcPr marT="45725" marB="45725" marR="91450" marL="91450"/>
                </a:tc>
                <a:tc>
                  <a:txBody>
                    <a:bodyPr/>
                    <a:lstStyle/>
                    <a:p>
                      <a:pPr indent="0" lvl="0" marL="0" marR="0" rtl="0" algn="l">
                        <a:spcBef>
                          <a:spcPts val="0"/>
                        </a:spcBef>
                        <a:spcAft>
                          <a:spcPts val="0"/>
                        </a:spcAft>
                        <a:buNone/>
                      </a:pPr>
                      <a:r>
                        <a:rPr lang="en-US" sz="1000">
                          <a:latin typeface="Prompt"/>
                          <a:ea typeface="Prompt"/>
                          <a:cs typeface="Prompt"/>
                          <a:sym typeface="Prompt"/>
                        </a:rPr>
                        <a:t>Optimize &amp; Result &gt;&gt; Summary</a:t>
                      </a:r>
                      <a:endParaRPr sz="1000">
                        <a:latin typeface="Prompt"/>
                        <a:ea typeface="Prompt"/>
                        <a:cs typeface="Prompt"/>
                        <a:sym typeface="Prompt"/>
                      </a:endParaRPr>
                    </a:p>
                    <a:p>
                      <a:pPr indent="0" lvl="0" marL="0" marR="0" rtl="0" algn="l">
                        <a:spcBef>
                          <a:spcPts val="0"/>
                        </a:spcBef>
                        <a:spcAft>
                          <a:spcPts val="0"/>
                        </a:spcAft>
                        <a:buNone/>
                      </a:pPr>
                      <a:r>
                        <a:rPr lang="en-US" sz="1000">
                          <a:latin typeface="Prompt"/>
                          <a:ea typeface="Prompt"/>
                          <a:cs typeface="Prompt"/>
                          <a:sym typeface="Prompt"/>
                        </a:rPr>
                        <a:t>(รูปแบบตามไฟล์ Calc Margin_24May2021.xlsx)</a:t>
                      </a:r>
                      <a:endParaRPr sz="1000">
                        <a:latin typeface="Prompt"/>
                        <a:ea typeface="Prompt"/>
                        <a:cs typeface="Prompt"/>
                        <a:sym typeface="Prompt"/>
                      </a:endParaRPr>
                    </a:p>
                  </a:txBody>
                  <a:tcPr marT="45725" marB="45725" marR="91450" marL="91450"/>
                </a:tc>
                <a:tc>
                  <a:txBody>
                    <a:bodyPr/>
                    <a:lstStyle/>
                    <a:p>
                      <a:pPr indent="0" lvl="0" marL="0" marR="0" rtl="0" algn="l">
                        <a:lnSpc>
                          <a:spcPct val="100000"/>
                        </a:lnSpc>
                        <a:spcBef>
                          <a:spcPts val="0"/>
                        </a:spcBef>
                        <a:spcAft>
                          <a:spcPts val="0"/>
                        </a:spcAft>
                        <a:buClr>
                          <a:srgbClr val="FF0000"/>
                        </a:buClr>
                        <a:buSzPts val="1600"/>
                        <a:buFont typeface="Browallia New"/>
                        <a:buNone/>
                      </a:pPr>
                      <a:r>
                        <a:rPr lang="en-US" sz="1000">
                          <a:solidFill>
                            <a:srgbClr val="FF0000"/>
                          </a:solidFill>
                          <a:latin typeface="Prompt"/>
                          <a:ea typeface="Prompt"/>
                          <a:cs typeface="Prompt"/>
                          <a:sym typeface="Prompt"/>
                        </a:rPr>
                        <a:t>ไม่พบรายละเอียดใน Proposal</a:t>
                      </a:r>
                      <a:endParaRPr sz="1000">
                        <a:latin typeface="Prompt"/>
                        <a:ea typeface="Prompt"/>
                        <a:cs typeface="Prompt"/>
                        <a:sym typeface="Prompt"/>
                      </a:endParaRPr>
                    </a:p>
                    <a:p>
                      <a:pPr indent="0" lvl="0" marL="0" marR="0" rtl="0" algn="l">
                        <a:spcBef>
                          <a:spcPts val="0"/>
                        </a:spcBef>
                        <a:spcAft>
                          <a:spcPts val="0"/>
                        </a:spcAft>
                        <a:buNone/>
                      </a:pPr>
                      <a:r>
                        <a:rPr lang="en-US" sz="1000">
                          <a:solidFill>
                            <a:srgbClr val="FF0000"/>
                          </a:solidFill>
                          <a:latin typeface="Prompt"/>
                          <a:ea typeface="Prompt"/>
                          <a:cs typeface="Prompt"/>
                          <a:sym typeface="Prompt"/>
                        </a:rPr>
                        <a:t>เนื่องจากเดิมจะนำไฟล์ดังกล่าวเข้าระบบ ปัจจุบันพบว่าไฟล์ดังกล่าวคือ Output</a:t>
                      </a:r>
                      <a:endParaRPr sz="1000">
                        <a:solidFill>
                          <a:srgbClr val="FF0000"/>
                        </a:solidFill>
                        <a:latin typeface="Prompt"/>
                        <a:ea typeface="Prompt"/>
                        <a:cs typeface="Prompt"/>
                        <a:sym typeface="Prompt"/>
                      </a:endParaRPr>
                    </a:p>
                  </a:txBody>
                  <a:tcPr marT="45725" marB="45725" marR="91450" marL="91450"/>
                </a:tc>
                <a:tc>
                  <a:txBody>
                    <a:bodyPr/>
                    <a:lstStyle/>
                    <a:p>
                      <a:pPr indent="0" lvl="0" marL="0" marR="0" rtl="0" algn="l">
                        <a:lnSpc>
                          <a:spcPct val="100000"/>
                        </a:lnSpc>
                        <a:spcBef>
                          <a:spcPts val="0"/>
                        </a:spcBef>
                        <a:spcAft>
                          <a:spcPts val="0"/>
                        </a:spcAft>
                        <a:buNone/>
                      </a:pPr>
                      <a:r>
                        <a:t/>
                      </a:r>
                      <a:endParaRPr sz="1000">
                        <a:solidFill>
                          <a:srgbClr val="FF0000"/>
                        </a:solidFill>
                        <a:latin typeface="Prompt"/>
                        <a:ea typeface="Prompt"/>
                        <a:cs typeface="Prompt"/>
                        <a:sym typeface="Prompt"/>
                      </a:endParaRPr>
                    </a:p>
                  </a:txBody>
                  <a:tcPr marT="45725" marB="45725" marR="91450" marL="91450"/>
                </a:tc>
              </a:tr>
              <a:tr h="370850">
                <a:tc>
                  <a:txBody>
                    <a:bodyPr/>
                    <a:lstStyle/>
                    <a:p>
                      <a:pPr indent="0" lvl="0" marL="0" marR="0" rtl="0" algn="r">
                        <a:spcBef>
                          <a:spcPts val="0"/>
                        </a:spcBef>
                        <a:spcAft>
                          <a:spcPts val="0"/>
                        </a:spcAft>
                        <a:buNone/>
                      </a:pPr>
                      <a:r>
                        <a:rPr lang="en-US" sz="1000">
                          <a:latin typeface="Prompt"/>
                          <a:ea typeface="Prompt"/>
                          <a:cs typeface="Prompt"/>
                          <a:sym typeface="Prompt"/>
                        </a:rPr>
                        <a:t>11.</a:t>
                      </a:r>
                      <a:endParaRPr sz="1000">
                        <a:latin typeface="Prompt"/>
                        <a:ea typeface="Prompt"/>
                        <a:cs typeface="Prompt"/>
                        <a:sym typeface="Prompt"/>
                      </a:endParaRPr>
                    </a:p>
                  </a:txBody>
                  <a:tcPr marT="45725" marB="45725" marR="91450" marL="91450"/>
                </a:tc>
                <a:tc>
                  <a:txBody>
                    <a:bodyPr/>
                    <a:lstStyle/>
                    <a:p>
                      <a:pPr indent="0" lvl="0" marL="0" marR="0" rtl="0" algn="l">
                        <a:spcBef>
                          <a:spcPts val="0"/>
                        </a:spcBef>
                        <a:spcAft>
                          <a:spcPts val="0"/>
                        </a:spcAft>
                        <a:buNone/>
                      </a:pPr>
                      <a:r>
                        <a:rPr lang="en-US" sz="1000">
                          <a:latin typeface="Prompt"/>
                          <a:ea typeface="Prompt"/>
                          <a:cs typeface="Prompt"/>
                          <a:sym typeface="Prompt"/>
                        </a:rPr>
                        <a:t>Optimize &amp; Result &gt;&gt; Merge Allo</a:t>
                      </a:r>
                      <a:endParaRPr sz="1000">
                        <a:latin typeface="Prompt"/>
                        <a:ea typeface="Prompt"/>
                        <a:cs typeface="Prompt"/>
                        <a:sym typeface="Prompt"/>
                      </a:endParaRPr>
                    </a:p>
                  </a:txBody>
                  <a:tcPr marT="45725" marB="45725" marR="91450" marL="91450"/>
                </a:tc>
                <a:tc>
                  <a:txBody>
                    <a:bodyPr/>
                    <a:lstStyle/>
                    <a:p>
                      <a:pPr indent="0" lvl="0" marL="0" rtl="0" algn="l">
                        <a:spcBef>
                          <a:spcPts val="0"/>
                        </a:spcBef>
                        <a:spcAft>
                          <a:spcPts val="0"/>
                        </a:spcAft>
                        <a:buNone/>
                      </a:pPr>
                      <a:r>
                        <a:rPr lang="en-US" sz="1000">
                          <a:latin typeface="Prompt"/>
                          <a:ea typeface="Prompt"/>
                          <a:cs typeface="Prompt"/>
                          <a:sym typeface="Prompt"/>
                        </a:rPr>
                        <a:t>มีรายละเอียดใน Proposal</a:t>
                      </a:r>
                      <a:endParaRPr sz="1000">
                        <a:latin typeface="Prompt"/>
                        <a:ea typeface="Prompt"/>
                        <a:cs typeface="Prompt"/>
                        <a:sym typeface="Prompt"/>
                      </a:endParaRPr>
                    </a:p>
                    <a:p>
                      <a:pPr indent="0" lvl="0" marL="0" rtl="0" algn="l">
                        <a:spcBef>
                          <a:spcPts val="0"/>
                        </a:spcBef>
                        <a:spcAft>
                          <a:spcPts val="0"/>
                        </a:spcAft>
                        <a:buNone/>
                      </a:pPr>
                      <a:r>
                        <a:rPr lang="en-US" sz="1000">
                          <a:latin typeface="Prompt"/>
                          <a:ea typeface="Prompt"/>
                          <a:cs typeface="Prompt"/>
                          <a:sym typeface="Prompt"/>
                        </a:rPr>
                        <a:t>เดิมจะให้ User Download Excel มาเพื่อแก้ไขข้อมูล</a:t>
                      </a:r>
                      <a:endParaRPr sz="1000">
                        <a:latin typeface="Prompt"/>
                        <a:ea typeface="Prompt"/>
                        <a:cs typeface="Prompt"/>
                        <a:sym typeface="Prompt"/>
                      </a:endParaRPr>
                    </a:p>
                    <a:p>
                      <a:pPr indent="0" lvl="0" marL="0" rtl="0" algn="l">
                        <a:spcBef>
                          <a:spcPts val="0"/>
                        </a:spcBef>
                        <a:spcAft>
                          <a:spcPts val="0"/>
                        </a:spcAft>
                        <a:buNone/>
                      </a:pPr>
                      <a:r>
                        <a:rPr lang="en-US" sz="1000">
                          <a:latin typeface="Prompt"/>
                          <a:ea typeface="Prompt"/>
                          <a:cs typeface="Prompt"/>
                          <a:sym typeface="Prompt"/>
                        </a:rPr>
                        <a:t>มีรายละเอียดใน CR1 ระบุว่าให้ทำผ่านเว็บได้ </a:t>
                      </a:r>
                      <a:endParaRPr sz="1000">
                        <a:latin typeface="Prompt"/>
                        <a:ea typeface="Prompt"/>
                        <a:cs typeface="Prompt"/>
                        <a:sym typeface="Prompt"/>
                      </a:endParaRPr>
                    </a:p>
                  </a:txBody>
                  <a:tcPr marT="45725" marB="45725" marR="91450" marL="91450"/>
                </a:tc>
                <a:tc>
                  <a:txBody>
                    <a:bodyPr/>
                    <a:lstStyle/>
                    <a:p>
                      <a:pPr indent="0" lvl="0" marL="0" marR="0" rtl="0" algn="l">
                        <a:spcBef>
                          <a:spcPts val="0"/>
                        </a:spcBef>
                        <a:spcAft>
                          <a:spcPts val="0"/>
                        </a:spcAft>
                        <a:buNone/>
                      </a:pPr>
                      <a:r>
                        <a:t/>
                      </a:r>
                      <a:endParaRPr sz="1000">
                        <a:solidFill>
                          <a:schemeClr val="accent1"/>
                        </a:solidFill>
                        <a:latin typeface="Prompt"/>
                        <a:ea typeface="Prompt"/>
                        <a:cs typeface="Prompt"/>
                        <a:sym typeface="Prompt"/>
                      </a:endParaRPr>
                    </a:p>
                  </a:txBody>
                  <a:tcPr marT="45725" marB="45725" marR="91450" marL="91450"/>
                </a:tc>
              </a:tr>
              <a:tr h="370850">
                <a:tc>
                  <a:txBody>
                    <a:bodyPr/>
                    <a:lstStyle/>
                    <a:p>
                      <a:pPr indent="0" lvl="0" marL="0" marR="0" rtl="0" algn="r">
                        <a:spcBef>
                          <a:spcPts val="0"/>
                        </a:spcBef>
                        <a:spcAft>
                          <a:spcPts val="0"/>
                        </a:spcAft>
                        <a:buNone/>
                      </a:pPr>
                      <a:r>
                        <a:rPr lang="en-US" sz="1000">
                          <a:latin typeface="Prompt"/>
                          <a:ea typeface="Prompt"/>
                          <a:cs typeface="Prompt"/>
                          <a:sym typeface="Prompt"/>
                        </a:rPr>
                        <a:t>12.</a:t>
                      </a:r>
                      <a:endParaRPr sz="1000">
                        <a:latin typeface="Prompt"/>
                        <a:ea typeface="Prompt"/>
                        <a:cs typeface="Prompt"/>
                        <a:sym typeface="Prompt"/>
                      </a:endParaRPr>
                    </a:p>
                  </a:txBody>
                  <a:tcPr marT="45725" marB="45725" marR="91450" marL="91450"/>
                </a:tc>
                <a:tc>
                  <a:txBody>
                    <a:bodyPr/>
                    <a:lstStyle/>
                    <a:p>
                      <a:pPr indent="0" lvl="0" marL="0" marR="0" rtl="0" algn="l">
                        <a:spcBef>
                          <a:spcPts val="0"/>
                        </a:spcBef>
                        <a:spcAft>
                          <a:spcPts val="0"/>
                        </a:spcAft>
                        <a:buNone/>
                      </a:pPr>
                      <a:r>
                        <a:rPr lang="en-US" sz="1000">
                          <a:latin typeface="Prompt"/>
                          <a:ea typeface="Prompt"/>
                          <a:cs typeface="Prompt"/>
                          <a:sym typeface="Prompt"/>
                        </a:rPr>
                        <a:t>Inventory &amp; LR Constrain &gt;&gt; Tank Cap</a:t>
                      </a:r>
                      <a:endParaRPr sz="1000">
                        <a:latin typeface="Prompt"/>
                        <a:ea typeface="Prompt"/>
                        <a:cs typeface="Prompt"/>
                        <a:sym typeface="Prompt"/>
                      </a:endParaRPr>
                    </a:p>
                  </a:txBody>
                  <a:tcPr marT="45725" marB="45725" marR="91450" marL="91450"/>
                </a:tc>
                <a:tc>
                  <a:txBody>
                    <a:bodyPr/>
                    <a:lstStyle/>
                    <a:p>
                      <a:pPr indent="0" lvl="0" marL="0" marR="0" rtl="0" algn="l">
                        <a:lnSpc>
                          <a:spcPct val="100000"/>
                        </a:lnSpc>
                        <a:spcBef>
                          <a:spcPts val="0"/>
                        </a:spcBef>
                        <a:spcAft>
                          <a:spcPts val="0"/>
                        </a:spcAft>
                        <a:buClr>
                          <a:srgbClr val="FF0000"/>
                        </a:buClr>
                        <a:buSzPts val="1600"/>
                        <a:buFont typeface="Browallia New"/>
                        <a:buNone/>
                      </a:pPr>
                      <a:r>
                        <a:rPr lang="en-US" sz="1000">
                          <a:solidFill>
                            <a:srgbClr val="FF0000"/>
                          </a:solidFill>
                          <a:latin typeface="Prompt"/>
                          <a:ea typeface="Prompt"/>
                          <a:cs typeface="Prompt"/>
                          <a:sym typeface="Prompt"/>
                        </a:rPr>
                        <a:t>ไม่พบรายละเอียดใน Proposal ส่วนรับข้อมูล Input</a:t>
                      </a:r>
                      <a:endParaRPr sz="1000">
                        <a:latin typeface="Prompt"/>
                        <a:ea typeface="Prompt"/>
                        <a:cs typeface="Prompt"/>
                        <a:sym typeface="Prompt"/>
                      </a:endParaRPr>
                    </a:p>
                    <a:p>
                      <a:pPr indent="0" lvl="0" marL="0" marR="0" rtl="0" algn="l">
                        <a:spcBef>
                          <a:spcPts val="0"/>
                        </a:spcBef>
                        <a:spcAft>
                          <a:spcPts val="0"/>
                        </a:spcAft>
                        <a:buNone/>
                      </a:pPr>
                      <a:r>
                        <a:rPr lang="en-US" sz="1000">
                          <a:latin typeface="Prompt"/>
                          <a:ea typeface="Prompt"/>
                          <a:cs typeface="Prompt"/>
                          <a:sym typeface="Prompt"/>
                        </a:rPr>
                        <a:t>แต่มีการกล่าวถึงอยู่ใน Proposal ข้อที่ 3. ส่วนประมวลผลข้อมูล (Optimization engine) </a:t>
                      </a:r>
                      <a:endParaRPr sz="1000">
                        <a:latin typeface="Prompt"/>
                        <a:ea typeface="Prompt"/>
                        <a:cs typeface="Prompt"/>
                        <a:sym typeface="Prompt"/>
                      </a:endParaRPr>
                    </a:p>
                  </a:txBody>
                  <a:tcPr marT="45725" marB="45725" marR="91450" marL="91450"/>
                </a:tc>
                <a:tc>
                  <a:txBody>
                    <a:bodyPr/>
                    <a:lstStyle/>
                    <a:p>
                      <a:pPr indent="0" lvl="0" marL="0" marR="0" rtl="0" algn="l">
                        <a:lnSpc>
                          <a:spcPct val="100000"/>
                        </a:lnSpc>
                        <a:spcBef>
                          <a:spcPts val="0"/>
                        </a:spcBef>
                        <a:spcAft>
                          <a:spcPts val="0"/>
                        </a:spcAft>
                        <a:buNone/>
                      </a:pPr>
                      <a:r>
                        <a:t/>
                      </a:r>
                      <a:endParaRPr sz="1000">
                        <a:solidFill>
                          <a:srgbClr val="FF0000"/>
                        </a:solidFill>
                        <a:latin typeface="Prompt"/>
                        <a:ea typeface="Prompt"/>
                        <a:cs typeface="Prompt"/>
                        <a:sym typeface="Prompt"/>
                      </a:endParaRPr>
                    </a:p>
                  </a:txBody>
                  <a:tcPr marT="45725" marB="45725" marR="91450" marL="91450"/>
                </a:tc>
              </a:tr>
              <a:tr h="370850">
                <a:tc>
                  <a:txBody>
                    <a:bodyPr/>
                    <a:lstStyle/>
                    <a:p>
                      <a:pPr indent="0" lvl="0" marL="0" marR="0" rtl="0" algn="r">
                        <a:spcBef>
                          <a:spcPts val="0"/>
                        </a:spcBef>
                        <a:spcAft>
                          <a:spcPts val="0"/>
                        </a:spcAft>
                        <a:buNone/>
                      </a:pPr>
                      <a:r>
                        <a:rPr lang="en-US" sz="1000">
                          <a:latin typeface="Prompt"/>
                          <a:ea typeface="Prompt"/>
                          <a:cs typeface="Prompt"/>
                          <a:sym typeface="Prompt"/>
                        </a:rPr>
                        <a:t>13.</a:t>
                      </a:r>
                      <a:endParaRPr sz="1000">
                        <a:latin typeface="Prompt"/>
                        <a:ea typeface="Prompt"/>
                        <a:cs typeface="Prompt"/>
                        <a:sym typeface="Prompt"/>
                      </a:endParaRPr>
                    </a:p>
                  </a:txBody>
                  <a:tcPr marT="45725" marB="45725" marR="91450" marL="91450"/>
                </a:tc>
                <a:tc>
                  <a:txBody>
                    <a:bodyPr/>
                    <a:lstStyle/>
                    <a:p>
                      <a:pPr indent="0" lvl="0" marL="0" marR="0" rtl="0" algn="l">
                        <a:spcBef>
                          <a:spcPts val="0"/>
                        </a:spcBef>
                        <a:spcAft>
                          <a:spcPts val="0"/>
                        </a:spcAft>
                        <a:buNone/>
                      </a:pPr>
                      <a:r>
                        <a:rPr lang="en-US" sz="1000">
                          <a:latin typeface="Prompt"/>
                          <a:ea typeface="Prompt"/>
                          <a:cs typeface="Prompt"/>
                          <a:sym typeface="Prompt"/>
                        </a:rPr>
                        <a:t>Inventory &amp; LR Constrain &gt;&gt; LR By Legal</a:t>
                      </a:r>
                      <a:endParaRPr sz="1000">
                        <a:latin typeface="Prompt"/>
                        <a:ea typeface="Prompt"/>
                        <a:cs typeface="Prompt"/>
                        <a:sym typeface="Prompt"/>
                      </a:endParaRPr>
                    </a:p>
                  </a:txBody>
                  <a:tcPr marT="45725" marB="45725" marR="91450" marL="91450"/>
                </a:tc>
                <a:tc>
                  <a:txBody>
                    <a:bodyPr/>
                    <a:lstStyle/>
                    <a:p>
                      <a:pPr indent="0" lvl="0" marL="0" marR="0" rtl="0" algn="l">
                        <a:lnSpc>
                          <a:spcPct val="100000"/>
                        </a:lnSpc>
                        <a:spcBef>
                          <a:spcPts val="0"/>
                        </a:spcBef>
                        <a:spcAft>
                          <a:spcPts val="0"/>
                        </a:spcAft>
                        <a:buClr>
                          <a:srgbClr val="FF0000"/>
                        </a:buClr>
                        <a:buSzPts val="1600"/>
                        <a:buFont typeface="Browallia New"/>
                        <a:buNone/>
                      </a:pPr>
                      <a:r>
                        <a:rPr lang="en-US" sz="1000">
                          <a:solidFill>
                            <a:srgbClr val="FF0000"/>
                          </a:solidFill>
                          <a:latin typeface="Prompt"/>
                          <a:ea typeface="Prompt"/>
                          <a:cs typeface="Prompt"/>
                          <a:sym typeface="Prompt"/>
                        </a:rPr>
                        <a:t>ไม่พบรายละเอียดใน Proposal ส่วนรับข้อมูล Input</a:t>
                      </a:r>
                      <a:endParaRPr sz="1000">
                        <a:latin typeface="Prompt"/>
                        <a:ea typeface="Prompt"/>
                        <a:cs typeface="Prompt"/>
                        <a:sym typeface="Prompt"/>
                      </a:endParaRPr>
                    </a:p>
                    <a:p>
                      <a:pPr indent="0" lvl="0" marL="0" marR="0" rtl="0" algn="l">
                        <a:spcBef>
                          <a:spcPts val="0"/>
                        </a:spcBef>
                        <a:spcAft>
                          <a:spcPts val="0"/>
                        </a:spcAft>
                        <a:buNone/>
                      </a:pPr>
                      <a:r>
                        <a:rPr lang="en-US" sz="1000">
                          <a:latin typeface="Prompt"/>
                          <a:ea typeface="Prompt"/>
                          <a:cs typeface="Prompt"/>
                          <a:sym typeface="Prompt"/>
                        </a:rPr>
                        <a:t>แต่มีการกล่าวถึงอยู่ใน Proposal ข้อที่ 3. ส่วนประมวลผลข้อมูล (Optimization engine) </a:t>
                      </a:r>
                      <a:endParaRPr sz="1000">
                        <a:latin typeface="Prompt"/>
                        <a:ea typeface="Prompt"/>
                        <a:cs typeface="Prompt"/>
                        <a:sym typeface="Prompt"/>
                      </a:endParaRPr>
                    </a:p>
                  </a:txBody>
                  <a:tcPr marT="45725" marB="45725" marR="91450" marL="91450"/>
                </a:tc>
                <a:tc>
                  <a:txBody>
                    <a:bodyPr/>
                    <a:lstStyle/>
                    <a:p>
                      <a:pPr indent="0" lvl="0" marL="0" marR="0" rtl="0" algn="l">
                        <a:lnSpc>
                          <a:spcPct val="100000"/>
                        </a:lnSpc>
                        <a:spcBef>
                          <a:spcPts val="0"/>
                        </a:spcBef>
                        <a:spcAft>
                          <a:spcPts val="0"/>
                        </a:spcAft>
                        <a:buNone/>
                      </a:pPr>
                      <a:r>
                        <a:t/>
                      </a:r>
                      <a:endParaRPr sz="1000">
                        <a:solidFill>
                          <a:srgbClr val="FF0000"/>
                        </a:solidFill>
                        <a:latin typeface="Prompt"/>
                        <a:ea typeface="Prompt"/>
                        <a:cs typeface="Prompt"/>
                        <a:sym typeface="Prompt"/>
                      </a:endParaRPr>
                    </a:p>
                  </a:txBody>
                  <a:tcPr marT="45725" marB="45725" marR="91450" marL="91450"/>
                </a:tc>
              </a:tr>
              <a:tr h="261400">
                <a:tc>
                  <a:txBody>
                    <a:bodyPr/>
                    <a:lstStyle/>
                    <a:p>
                      <a:pPr indent="0" lvl="0" marL="0" marR="0" rtl="0" algn="r">
                        <a:spcBef>
                          <a:spcPts val="0"/>
                        </a:spcBef>
                        <a:spcAft>
                          <a:spcPts val="0"/>
                        </a:spcAft>
                        <a:buNone/>
                      </a:pPr>
                      <a:r>
                        <a:rPr lang="en-US" sz="1000">
                          <a:latin typeface="Prompt"/>
                          <a:ea typeface="Prompt"/>
                          <a:cs typeface="Prompt"/>
                          <a:sym typeface="Prompt"/>
                        </a:rPr>
                        <a:t>14.</a:t>
                      </a:r>
                      <a:endParaRPr sz="1000">
                        <a:latin typeface="Prompt"/>
                        <a:ea typeface="Prompt"/>
                        <a:cs typeface="Prompt"/>
                        <a:sym typeface="Prompt"/>
                      </a:endParaRPr>
                    </a:p>
                  </a:txBody>
                  <a:tcPr marT="45725" marB="45725" marR="91450" marL="91450"/>
                </a:tc>
                <a:tc>
                  <a:txBody>
                    <a:bodyPr/>
                    <a:lstStyle/>
                    <a:p>
                      <a:pPr indent="0" lvl="0" marL="0" marR="0" rtl="0" algn="l">
                        <a:spcBef>
                          <a:spcPts val="0"/>
                        </a:spcBef>
                        <a:spcAft>
                          <a:spcPts val="0"/>
                        </a:spcAft>
                        <a:buNone/>
                      </a:pPr>
                      <a:r>
                        <a:rPr lang="en-US" sz="1000">
                          <a:latin typeface="Prompt"/>
                          <a:ea typeface="Prompt"/>
                          <a:cs typeface="Prompt"/>
                          <a:sym typeface="Prompt"/>
                        </a:rPr>
                        <a:t>Inventory &amp; LR Constrain &gt;&gt; Depot</a:t>
                      </a:r>
                      <a:endParaRPr sz="1000">
                        <a:latin typeface="Prompt"/>
                        <a:ea typeface="Prompt"/>
                        <a:cs typeface="Prompt"/>
                        <a:sym typeface="Prompt"/>
                      </a:endParaRPr>
                    </a:p>
                  </a:txBody>
                  <a:tcPr marT="45725" marB="45725" marR="91450" marL="91450"/>
                </a:tc>
                <a:tc>
                  <a:txBody>
                    <a:bodyPr/>
                    <a:lstStyle/>
                    <a:p>
                      <a:pPr indent="0" lvl="0" marL="0" marR="0" rtl="0" algn="l">
                        <a:lnSpc>
                          <a:spcPct val="100000"/>
                        </a:lnSpc>
                        <a:spcBef>
                          <a:spcPts val="0"/>
                        </a:spcBef>
                        <a:spcAft>
                          <a:spcPts val="0"/>
                        </a:spcAft>
                        <a:buClr>
                          <a:srgbClr val="FF0000"/>
                        </a:buClr>
                        <a:buSzPts val="1600"/>
                        <a:buFont typeface="Browallia New"/>
                        <a:buNone/>
                      </a:pPr>
                      <a:r>
                        <a:rPr lang="en-US" sz="1000">
                          <a:solidFill>
                            <a:srgbClr val="FF0000"/>
                          </a:solidFill>
                          <a:latin typeface="Prompt"/>
                          <a:ea typeface="Prompt"/>
                          <a:cs typeface="Prompt"/>
                          <a:sym typeface="Prompt"/>
                        </a:rPr>
                        <a:t>ไม่พบรายละเอียดใน Proposal ส่วนรับข้อมูล Input</a:t>
                      </a:r>
                      <a:endParaRPr sz="1000">
                        <a:latin typeface="Prompt"/>
                        <a:ea typeface="Prompt"/>
                        <a:cs typeface="Prompt"/>
                        <a:sym typeface="Prompt"/>
                      </a:endParaRPr>
                    </a:p>
                    <a:p>
                      <a:pPr indent="0" lvl="0" marL="0" marR="0" rtl="0" algn="l">
                        <a:spcBef>
                          <a:spcPts val="0"/>
                        </a:spcBef>
                        <a:spcAft>
                          <a:spcPts val="0"/>
                        </a:spcAft>
                        <a:buNone/>
                      </a:pPr>
                      <a:r>
                        <a:rPr lang="en-US" sz="1000">
                          <a:latin typeface="Prompt"/>
                          <a:ea typeface="Prompt"/>
                          <a:cs typeface="Prompt"/>
                          <a:sym typeface="Prompt"/>
                        </a:rPr>
                        <a:t>แต่มีการกล่าวถึงอยู่ใน Proposal ข้อที่ 3. ส่วนประมวลผลข้อมูล (Optimization engine) </a:t>
                      </a:r>
                      <a:endParaRPr sz="1000">
                        <a:latin typeface="Prompt"/>
                        <a:ea typeface="Prompt"/>
                        <a:cs typeface="Prompt"/>
                        <a:sym typeface="Prompt"/>
                      </a:endParaRPr>
                    </a:p>
                  </a:txBody>
                  <a:tcPr marT="45725" marB="45725" marR="91450" marL="91450"/>
                </a:tc>
                <a:tc>
                  <a:txBody>
                    <a:bodyPr/>
                    <a:lstStyle/>
                    <a:p>
                      <a:pPr indent="0" lvl="0" marL="0" marR="0" rtl="0" algn="l">
                        <a:lnSpc>
                          <a:spcPct val="100000"/>
                        </a:lnSpc>
                        <a:spcBef>
                          <a:spcPts val="0"/>
                        </a:spcBef>
                        <a:spcAft>
                          <a:spcPts val="0"/>
                        </a:spcAft>
                        <a:buNone/>
                      </a:pPr>
                      <a:r>
                        <a:t/>
                      </a:r>
                      <a:endParaRPr sz="1000">
                        <a:solidFill>
                          <a:srgbClr val="FF0000"/>
                        </a:solidFill>
                        <a:latin typeface="Prompt"/>
                        <a:ea typeface="Prompt"/>
                        <a:cs typeface="Prompt"/>
                        <a:sym typeface="Prompt"/>
                      </a:endParaRPr>
                    </a:p>
                  </a:txBody>
                  <a:tcPr marT="45725" marB="45725" marR="91450" marL="91450"/>
                </a:tc>
              </a:tr>
            </a:tbl>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82" name="Shape 382"/>
        <p:cNvGrpSpPr/>
        <p:nvPr/>
      </p:nvGrpSpPr>
      <p:grpSpPr>
        <a:xfrm>
          <a:off x="0" y="0"/>
          <a:ext cx="0" cy="0"/>
          <a:chOff x="0" y="0"/>
          <a:chExt cx="0" cy="0"/>
        </a:xfrm>
      </p:grpSpPr>
      <p:graphicFrame>
        <p:nvGraphicFramePr>
          <p:cNvPr id="383" name="Google Shape;383;p19"/>
          <p:cNvGraphicFramePr/>
          <p:nvPr/>
        </p:nvGraphicFramePr>
        <p:xfrm>
          <a:off x="335360" y="116632"/>
          <a:ext cx="3000000" cy="3000000"/>
        </p:xfrm>
        <a:graphic>
          <a:graphicData uri="http://schemas.openxmlformats.org/drawingml/2006/table">
            <a:tbl>
              <a:tblPr bandRow="1" firstRow="1">
                <a:noFill/>
                <a:tableStyleId>{A4E2F8C6-5285-43A2-9047-9633D8D1594C}</a:tableStyleId>
              </a:tblPr>
              <a:tblGrid>
                <a:gridCol w="818150"/>
                <a:gridCol w="3502325"/>
                <a:gridCol w="6979575"/>
              </a:tblGrid>
              <a:tr h="370850">
                <a:tc>
                  <a:txBody>
                    <a:bodyPr/>
                    <a:lstStyle/>
                    <a:p>
                      <a:pPr indent="0" lvl="0" marL="0" marR="0" rtl="0" algn="l">
                        <a:spcBef>
                          <a:spcPts val="0"/>
                        </a:spcBef>
                        <a:spcAft>
                          <a:spcPts val="0"/>
                        </a:spcAft>
                        <a:buNone/>
                      </a:pPr>
                      <a:r>
                        <a:rPr lang="en-US" sz="1000">
                          <a:latin typeface="Prompt"/>
                          <a:ea typeface="Prompt"/>
                          <a:cs typeface="Prompt"/>
                          <a:sym typeface="Prompt"/>
                        </a:rPr>
                        <a:t>No.</a:t>
                      </a:r>
                      <a:endParaRPr sz="1000">
                        <a:latin typeface="Prompt"/>
                        <a:ea typeface="Prompt"/>
                        <a:cs typeface="Prompt"/>
                        <a:sym typeface="Prompt"/>
                      </a:endParaRPr>
                    </a:p>
                  </a:txBody>
                  <a:tcPr marT="45725" marB="45725" marR="91450" marL="91450"/>
                </a:tc>
                <a:tc>
                  <a:txBody>
                    <a:bodyPr/>
                    <a:lstStyle/>
                    <a:p>
                      <a:pPr indent="0" lvl="0" marL="0" marR="0" rtl="0" algn="l">
                        <a:spcBef>
                          <a:spcPts val="0"/>
                        </a:spcBef>
                        <a:spcAft>
                          <a:spcPts val="0"/>
                        </a:spcAft>
                        <a:buNone/>
                      </a:pPr>
                      <a:r>
                        <a:rPr lang="en-US" sz="1000">
                          <a:latin typeface="Prompt"/>
                          <a:ea typeface="Prompt"/>
                          <a:cs typeface="Prompt"/>
                          <a:sym typeface="Prompt"/>
                        </a:rPr>
                        <a:t>เมนูปัจจุบันใน Web </a:t>
                      </a:r>
                      <a:endParaRPr sz="1000">
                        <a:latin typeface="Prompt"/>
                        <a:ea typeface="Prompt"/>
                        <a:cs typeface="Prompt"/>
                        <a:sym typeface="Prompt"/>
                      </a:endParaRPr>
                    </a:p>
                  </a:txBody>
                  <a:tcPr marT="45725" marB="45725" marR="91450" marL="91450"/>
                </a:tc>
                <a:tc>
                  <a:txBody>
                    <a:bodyPr/>
                    <a:lstStyle/>
                    <a:p>
                      <a:pPr indent="0" lvl="0" marL="0" marR="0" rtl="0" algn="l">
                        <a:spcBef>
                          <a:spcPts val="0"/>
                        </a:spcBef>
                        <a:spcAft>
                          <a:spcPts val="0"/>
                        </a:spcAft>
                        <a:buNone/>
                      </a:pPr>
                      <a:r>
                        <a:rPr lang="en-US" sz="1000">
                          <a:latin typeface="Prompt"/>
                          <a:ea typeface="Prompt"/>
                          <a:cs typeface="Prompt"/>
                          <a:sym typeface="Prompt"/>
                        </a:rPr>
                        <a:t>เปรียบเทีบบกับ Proposal</a:t>
                      </a:r>
                      <a:endParaRPr sz="1000">
                        <a:latin typeface="Prompt"/>
                        <a:ea typeface="Prompt"/>
                        <a:cs typeface="Prompt"/>
                        <a:sym typeface="Prompt"/>
                      </a:endParaRPr>
                    </a:p>
                  </a:txBody>
                  <a:tcPr marT="45725" marB="45725" marR="91450" marL="91450"/>
                </a:tc>
              </a:tr>
              <a:tr h="370850">
                <a:tc>
                  <a:txBody>
                    <a:bodyPr/>
                    <a:lstStyle/>
                    <a:p>
                      <a:pPr indent="0" lvl="0" marL="0" marR="0" rtl="0" algn="r">
                        <a:spcBef>
                          <a:spcPts val="0"/>
                        </a:spcBef>
                        <a:spcAft>
                          <a:spcPts val="0"/>
                        </a:spcAft>
                        <a:buNone/>
                      </a:pPr>
                      <a:r>
                        <a:rPr lang="en-US" sz="1000">
                          <a:latin typeface="Prompt"/>
                          <a:ea typeface="Prompt"/>
                          <a:cs typeface="Prompt"/>
                          <a:sym typeface="Prompt"/>
                        </a:rPr>
                        <a:t>15.</a:t>
                      </a:r>
                      <a:endParaRPr sz="1000">
                        <a:latin typeface="Prompt"/>
                        <a:ea typeface="Prompt"/>
                        <a:cs typeface="Prompt"/>
                        <a:sym typeface="Prompt"/>
                      </a:endParaRPr>
                    </a:p>
                  </a:txBody>
                  <a:tcPr marT="45725" marB="45725" marR="91450" marL="91450"/>
                </a:tc>
                <a:tc>
                  <a:txBody>
                    <a:bodyPr/>
                    <a:lstStyle/>
                    <a:p>
                      <a:pPr indent="0" lvl="0" marL="0" marR="0" rtl="0" algn="l">
                        <a:spcBef>
                          <a:spcPts val="0"/>
                        </a:spcBef>
                        <a:spcAft>
                          <a:spcPts val="0"/>
                        </a:spcAft>
                        <a:buNone/>
                      </a:pPr>
                      <a:r>
                        <a:rPr lang="en-US" sz="1000">
                          <a:latin typeface="Prompt"/>
                          <a:ea typeface="Prompt"/>
                          <a:cs typeface="Prompt"/>
                          <a:sym typeface="Prompt"/>
                        </a:rPr>
                        <a:t>Customer Constrain &gt;&gt; Customer</a:t>
                      </a:r>
                      <a:endParaRPr sz="1000">
                        <a:latin typeface="Prompt"/>
                        <a:ea typeface="Prompt"/>
                        <a:cs typeface="Prompt"/>
                        <a:sym typeface="Prompt"/>
                      </a:endParaRPr>
                    </a:p>
                  </a:txBody>
                  <a:tcPr marT="45725" marB="45725" marR="91450" marL="91450"/>
                </a:tc>
                <a:tc>
                  <a:txBody>
                    <a:bodyPr/>
                    <a:lstStyle/>
                    <a:p>
                      <a:pPr indent="0" lvl="0" marL="0" marR="0" rtl="0" algn="l">
                        <a:lnSpc>
                          <a:spcPct val="100000"/>
                        </a:lnSpc>
                        <a:spcBef>
                          <a:spcPts val="0"/>
                        </a:spcBef>
                        <a:spcAft>
                          <a:spcPts val="0"/>
                        </a:spcAft>
                        <a:buClr>
                          <a:srgbClr val="FF0000"/>
                        </a:buClr>
                        <a:buSzPts val="1600"/>
                        <a:buFont typeface="Browallia New"/>
                        <a:buNone/>
                      </a:pPr>
                      <a:r>
                        <a:rPr lang="en-US" sz="1000">
                          <a:solidFill>
                            <a:srgbClr val="FF0000"/>
                          </a:solidFill>
                          <a:latin typeface="Prompt"/>
                          <a:ea typeface="Prompt"/>
                          <a:cs typeface="Prompt"/>
                          <a:sym typeface="Prompt"/>
                        </a:rPr>
                        <a:t>ไม่พบรายละเอียดใน Proposal</a:t>
                      </a:r>
                      <a:endParaRPr sz="1000">
                        <a:latin typeface="Prompt"/>
                        <a:ea typeface="Prompt"/>
                        <a:cs typeface="Prompt"/>
                        <a:sym typeface="Prompt"/>
                      </a:endParaRPr>
                    </a:p>
                    <a:p>
                      <a:pPr indent="0" lvl="0" marL="0" marR="0" rtl="0" algn="l">
                        <a:lnSpc>
                          <a:spcPct val="100000"/>
                        </a:lnSpc>
                        <a:spcBef>
                          <a:spcPts val="0"/>
                        </a:spcBef>
                        <a:spcAft>
                          <a:spcPts val="0"/>
                        </a:spcAft>
                        <a:buClr>
                          <a:schemeClr val="dk1"/>
                        </a:buClr>
                        <a:buSzPts val="1600"/>
                        <a:buFont typeface="Browallia New"/>
                        <a:buNone/>
                      </a:pPr>
                      <a:r>
                        <a:rPr lang="en-US" sz="1000">
                          <a:solidFill>
                            <a:schemeClr val="dk1"/>
                          </a:solidFill>
                          <a:latin typeface="Prompt"/>
                          <a:ea typeface="Prompt"/>
                          <a:cs typeface="Prompt"/>
                          <a:sym typeface="Prompt"/>
                        </a:rPr>
                        <a:t>แต่ระบบควรจะมีเพื่อใช้แยกลูกค้า</a:t>
                      </a:r>
                      <a:endParaRPr sz="1000">
                        <a:solidFill>
                          <a:schemeClr val="dk1"/>
                        </a:solidFill>
                        <a:latin typeface="Prompt"/>
                        <a:ea typeface="Prompt"/>
                        <a:cs typeface="Prompt"/>
                        <a:sym typeface="Prompt"/>
                      </a:endParaRPr>
                    </a:p>
                  </a:txBody>
                  <a:tcPr marT="45725" marB="45725" marR="91450" marL="91450"/>
                </a:tc>
              </a:tr>
              <a:tr h="370850">
                <a:tc>
                  <a:txBody>
                    <a:bodyPr/>
                    <a:lstStyle/>
                    <a:p>
                      <a:pPr indent="0" lvl="0" marL="0" marR="0" rtl="0" algn="r">
                        <a:spcBef>
                          <a:spcPts val="0"/>
                        </a:spcBef>
                        <a:spcAft>
                          <a:spcPts val="0"/>
                        </a:spcAft>
                        <a:buNone/>
                      </a:pPr>
                      <a:r>
                        <a:rPr lang="en-US" sz="1000">
                          <a:latin typeface="Prompt"/>
                          <a:ea typeface="Prompt"/>
                          <a:cs typeface="Prompt"/>
                          <a:sym typeface="Prompt"/>
                        </a:rPr>
                        <a:t>16.</a:t>
                      </a:r>
                      <a:endParaRPr sz="1000">
                        <a:latin typeface="Prompt"/>
                        <a:ea typeface="Prompt"/>
                        <a:cs typeface="Prompt"/>
                        <a:sym typeface="Prompt"/>
                      </a:endParaRPr>
                    </a:p>
                  </a:txBody>
                  <a:tcPr marT="45725" marB="45725" marR="91450" marL="91450"/>
                </a:tc>
                <a:tc>
                  <a:txBody>
                    <a:bodyPr/>
                    <a:lstStyle/>
                    <a:p>
                      <a:pPr indent="0" lvl="0" marL="0" marR="0" rtl="0" algn="l">
                        <a:spcBef>
                          <a:spcPts val="0"/>
                        </a:spcBef>
                        <a:spcAft>
                          <a:spcPts val="0"/>
                        </a:spcAft>
                        <a:buNone/>
                      </a:pPr>
                      <a:r>
                        <a:rPr lang="en-US" sz="1000">
                          <a:latin typeface="Prompt"/>
                          <a:ea typeface="Prompt"/>
                          <a:cs typeface="Prompt"/>
                          <a:sym typeface="Prompt"/>
                        </a:rPr>
                        <a:t>Customer Constrain &gt;&gt; Contract</a:t>
                      </a:r>
                      <a:endParaRPr sz="1000">
                        <a:latin typeface="Prompt"/>
                        <a:ea typeface="Prompt"/>
                        <a:cs typeface="Prompt"/>
                        <a:sym typeface="Prompt"/>
                      </a:endParaRPr>
                    </a:p>
                  </a:txBody>
                  <a:tcPr marT="45725" marB="45725" marR="91450" marL="91450"/>
                </a:tc>
                <a:tc>
                  <a:txBody>
                    <a:bodyPr/>
                    <a:lstStyle/>
                    <a:p>
                      <a:pPr indent="0" lvl="0" marL="0" marR="0" rtl="0" algn="l">
                        <a:lnSpc>
                          <a:spcPct val="100000"/>
                        </a:lnSpc>
                        <a:spcBef>
                          <a:spcPts val="0"/>
                        </a:spcBef>
                        <a:spcAft>
                          <a:spcPts val="0"/>
                        </a:spcAft>
                        <a:buClr>
                          <a:srgbClr val="FF0000"/>
                        </a:buClr>
                        <a:buSzPts val="1600"/>
                        <a:buFont typeface="Browallia New"/>
                        <a:buNone/>
                      </a:pPr>
                      <a:r>
                        <a:rPr lang="en-US" sz="1000">
                          <a:solidFill>
                            <a:srgbClr val="FF0000"/>
                          </a:solidFill>
                          <a:latin typeface="Prompt"/>
                          <a:ea typeface="Prompt"/>
                          <a:cs typeface="Prompt"/>
                          <a:sym typeface="Prompt"/>
                        </a:rPr>
                        <a:t>ไม่พบรายละเอียดใน Proposal ส่วนรับข้อมูล Input</a:t>
                      </a:r>
                      <a:endParaRPr sz="1000">
                        <a:latin typeface="Prompt"/>
                        <a:ea typeface="Prompt"/>
                        <a:cs typeface="Prompt"/>
                        <a:sym typeface="Prompt"/>
                      </a:endParaRPr>
                    </a:p>
                    <a:p>
                      <a:pPr indent="0" lvl="0" marL="0" marR="0" rtl="0" algn="l">
                        <a:spcBef>
                          <a:spcPts val="0"/>
                        </a:spcBef>
                        <a:spcAft>
                          <a:spcPts val="0"/>
                        </a:spcAft>
                        <a:buNone/>
                      </a:pPr>
                      <a:r>
                        <a:rPr lang="en-US" sz="1000">
                          <a:latin typeface="Prompt"/>
                          <a:ea typeface="Prompt"/>
                          <a:cs typeface="Prompt"/>
                          <a:sym typeface="Prompt"/>
                        </a:rPr>
                        <a:t>แต่มีการกล่าวถึงอยู่ใน Proposal ข้อที่ 3. ส่วนประมวลผลข้อมูล (Optimization engine) </a:t>
                      </a:r>
                      <a:endParaRPr sz="1000">
                        <a:latin typeface="Prompt"/>
                        <a:ea typeface="Prompt"/>
                        <a:cs typeface="Prompt"/>
                        <a:sym typeface="Prompt"/>
                      </a:endParaRPr>
                    </a:p>
                  </a:txBody>
                  <a:tcPr marT="45725" marB="45725" marR="91450" marL="91450"/>
                </a:tc>
              </a:tr>
              <a:tr h="370850">
                <a:tc>
                  <a:txBody>
                    <a:bodyPr/>
                    <a:lstStyle/>
                    <a:p>
                      <a:pPr indent="0" lvl="0" marL="0" marR="0" rtl="0" algn="r">
                        <a:spcBef>
                          <a:spcPts val="0"/>
                        </a:spcBef>
                        <a:spcAft>
                          <a:spcPts val="0"/>
                        </a:spcAft>
                        <a:buNone/>
                      </a:pPr>
                      <a:r>
                        <a:rPr lang="en-US" sz="1000">
                          <a:latin typeface="Prompt"/>
                          <a:ea typeface="Prompt"/>
                          <a:cs typeface="Prompt"/>
                          <a:sym typeface="Prompt"/>
                        </a:rPr>
                        <a:t>17.</a:t>
                      </a:r>
                      <a:endParaRPr sz="1000">
                        <a:latin typeface="Prompt"/>
                        <a:ea typeface="Prompt"/>
                        <a:cs typeface="Prompt"/>
                        <a:sym typeface="Prompt"/>
                      </a:endParaRPr>
                    </a:p>
                  </a:txBody>
                  <a:tcPr marT="45725" marB="45725" marR="91450" marL="91450"/>
                </a:tc>
                <a:tc>
                  <a:txBody>
                    <a:bodyPr/>
                    <a:lstStyle/>
                    <a:p>
                      <a:pPr indent="0" lvl="0" marL="0" marR="0" rtl="0" algn="l">
                        <a:spcBef>
                          <a:spcPts val="0"/>
                        </a:spcBef>
                        <a:spcAft>
                          <a:spcPts val="0"/>
                        </a:spcAft>
                        <a:buNone/>
                      </a:pPr>
                      <a:r>
                        <a:rPr lang="en-US" sz="1000">
                          <a:latin typeface="Prompt"/>
                          <a:ea typeface="Prompt"/>
                          <a:cs typeface="Prompt"/>
                          <a:sym typeface="Prompt"/>
                        </a:rPr>
                        <a:t>Customer Constrain &gt;&gt; Volume Constrain</a:t>
                      </a:r>
                      <a:endParaRPr sz="1000">
                        <a:latin typeface="Prompt"/>
                        <a:ea typeface="Prompt"/>
                        <a:cs typeface="Prompt"/>
                        <a:sym typeface="Prompt"/>
                      </a:endParaRPr>
                    </a:p>
                  </a:txBody>
                  <a:tcPr marT="45725" marB="45725" marR="91450" marL="91450"/>
                </a:tc>
                <a:tc>
                  <a:txBody>
                    <a:bodyPr/>
                    <a:lstStyle/>
                    <a:p>
                      <a:pPr indent="0" lvl="0" marL="0" marR="0" rtl="0" algn="l">
                        <a:lnSpc>
                          <a:spcPct val="100000"/>
                        </a:lnSpc>
                        <a:spcBef>
                          <a:spcPts val="0"/>
                        </a:spcBef>
                        <a:spcAft>
                          <a:spcPts val="0"/>
                        </a:spcAft>
                        <a:buClr>
                          <a:srgbClr val="FF0000"/>
                        </a:buClr>
                        <a:buSzPts val="1600"/>
                        <a:buFont typeface="Browallia New"/>
                        <a:buNone/>
                      </a:pPr>
                      <a:r>
                        <a:rPr lang="en-US" sz="1000">
                          <a:solidFill>
                            <a:srgbClr val="FF0000"/>
                          </a:solidFill>
                          <a:latin typeface="Prompt"/>
                          <a:ea typeface="Prompt"/>
                          <a:cs typeface="Prompt"/>
                          <a:sym typeface="Prompt"/>
                        </a:rPr>
                        <a:t>ไม่พบรายละเอียดใน Proposal ส่วนรับข้อมูล Input</a:t>
                      </a:r>
                      <a:endParaRPr sz="1000">
                        <a:latin typeface="Prompt"/>
                        <a:ea typeface="Prompt"/>
                        <a:cs typeface="Prompt"/>
                        <a:sym typeface="Prompt"/>
                      </a:endParaRPr>
                    </a:p>
                    <a:p>
                      <a:pPr indent="0" lvl="0" marL="0" marR="0" rtl="0" algn="l">
                        <a:spcBef>
                          <a:spcPts val="0"/>
                        </a:spcBef>
                        <a:spcAft>
                          <a:spcPts val="0"/>
                        </a:spcAft>
                        <a:buNone/>
                      </a:pPr>
                      <a:r>
                        <a:rPr lang="en-US" sz="1000">
                          <a:latin typeface="Prompt"/>
                          <a:ea typeface="Prompt"/>
                          <a:cs typeface="Prompt"/>
                          <a:sym typeface="Prompt"/>
                        </a:rPr>
                        <a:t>แต่มีการกล่าวถึงอยู่ใน Proposal ข้อที่ 3. ส่วนประมวลผลข้อมูล (Optimization engine) </a:t>
                      </a:r>
                      <a:endParaRPr sz="1000">
                        <a:latin typeface="Prompt"/>
                        <a:ea typeface="Prompt"/>
                        <a:cs typeface="Prompt"/>
                        <a:sym typeface="Prompt"/>
                      </a:endParaRPr>
                    </a:p>
                  </a:txBody>
                  <a:tcPr marT="45725" marB="45725" marR="91450" marL="91450"/>
                </a:tc>
              </a:tr>
              <a:tr h="370850">
                <a:tc>
                  <a:txBody>
                    <a:bodyPr/>
                    <a:lstStyle/>
                    <a:p>
                      <a:pPr indent="0" lvl="0" marL="0" marR="0" rtl="0" algn="r">
                        <a:spcBef>
                          <a:spcPts val="0"/>
                        </a:spcBef>
                        <a:spcAft>
                          <a:spcPts val="0"/>
                        </a:spcAft>
                        <a:buNone/>
                      </a:pPr>
                      <a:r>
                        <a:rPr lang="en-US" sz="1000">
                          <a:latin typeface="Prompt"/>
                          <a:ea typeface="Prompt"/>
                          <a:cs typeface="Prompt"/>
                          <a:sym typeface="Prompt"/>
                        </a:rPr>
                        <a:t>18.</a:t>
                      </a:r>
                      <a:endParaRPr sz="1000">
                        <a:latin typeface="Prompt"/>
                        <a:ea typeface="Prompt"/>
                        <a:cs typeface="Prompt"/>
                        <a:sym typeface="Prompt"/>
                      </a:endParaRPr>
                    </a:p>
                  </a:txBody>
                  <a:tcPr marT="45725" marB="45725" marR="91450" marL="91450"/>
                </a:tc>
                <a:tc>
                  <a:txBody>
                    <a:bodyPr/>
                    <a:lstStyle/>
                    <a:p>
                      <a:pPr indent="0" lvl="0" marL="0" marR="0" rtl="0" algn="l">
                        <a:spcBef>
                          <a:spcPts val="0"/>
                        </a:spcBef>
                        <a:spcAft>
                          <a:spcPts val="0"/>
                        </a:spcAft>
                        <a:buNone/>
                      </a:pPr>
                      <a:r>
                        <a:rPr lang="en-US" sz="1000">
                          <a:latin typeface="Prompt"/>
                          <a:ea typeface="Prompt"/>
                          <a:cs typeface="Prompt"/>
                          <a:sym typeface="Prompt"/>
                        </a:rPr>
                        <a:t>Customer Constrain &gt;&gt; Turn Around</a:t>
                      </a:r>
                      <a:endParaRPr sz="1000">
                        <a:latin typeface="Prompt"/>
                        <a:ea typeface="Prompt"/>
                        <a:cs typeface="Prompt"/>
                        <a:sym typeface="Prompt"/>
                      </a:endParaRPr>
                    </a:p>
                  </a:txBody>
                  <a:tcPr marT="45725" marB="45725" marR="91450" marL="91450"/>
                </a:tc>
                <a:tc>
                  <a:txBody>
                    <a:bodyPr/>
                    <a:lstStyle/>
                    <a:p>
                      <a:pPr indent="0" lvl="0" marL="0" marR="0" rtl="0" algn="l">
                        <a:lnSpc>
                          <a:spcPct val="100000"/>
                        </a:lnSpc>
                        <a:spcBef>
                          <a:spcPts val="0"/>
                        </a:spcBef>
                        <a:spcAft>
                          <a:spcPts val="0"/>
                        </a:spcAft>
                        <a:buClr>
                          <a:srgbClr val="FF0000"/>
                        </a:buClr>
                        <a:buSzPts val="1600"/>
                        <a:buFont typeface="Browallia New"/>
                        <a:buNone/>
                      </a:pPr>
                      <a:r>
                        <a:rPr lang="en-US" sz="1000">
                          <a:solidFill>
                            <a:srgbClr val="FF0000"/>
                          </a:solidFill>
                          <a:latin typeface="Prompt"/>
                          <a:ea typeface="Prompt"/>
                          <a:cs typeface="Prompt"/>
                          <a:sym typeface="Prompt"/>
                        </a:rPr>
                        <a:t>ไม่พบรายละเอียดใน Proposal</a:t>
                      </a:r>
                      <a:endParaRPr sz="1000">
                        <a:latin typeface="Prompt"/>
                        <a:ea typeface="Prompt"/>
                        <a:cs typeface="Prompt"/>
                        <a:sym typeface="Prompt"/>
                      </a:endParaRPr>
                    </a:p>
                  </a:txBody>
                  <a:tcPr marT="45725" marB="45725" marR="91450" marL="91450"/>
                </a:tc>
              </a:tr>
              <a:tr h="370850">
                <a:tc>
                  <a:txBody>
                    <a:bodyPr/>
                    <a:lstStyle/>
                    <a:p>
                      <a:pPr indent="0" lvl="0" marL="0" marR="0" rtl="0" algn="r">
                        <a:spcBef>
                          <a:spcPts val="0"/>
                        </a:spcBef>
                        <a:spcAft>
                          <a:spcPts val="0"/>
                        </a:spcAft>
                        <a:buNone/>
                      </a:pPr>
                      <a:r>
                        <a:rPr lang="en-US" sz="1000">
                          <a:latin typeface="Prompt"/>
                          <a:ea typeface="Prompt"/>
                          <a:cs typeface="Prompt"/>
                          <a:sym typeface="Prompt"/>
                        </a:rPr>
                        <a:t>19.</a:t>
                      </a:r>
                      <a:endParaRPr sz="1000">
                        <a:latin typeface="Prompt"/>
                        <a:ea typeface="Prompt"/>
                        <a:cs typeface="Prompt"/>
                        <a:sym typeface="Prompt"/>
                      </a:endParaRPr>
                    </a:p>
                  </a:txBody>
                  <a:tcPr marT="45725" marB="45725" marR="91450" marL="91450"/>
                </a:tc>
                <a:tc>
                  <a:txBody>
                    <a:bodyPr/>
                    <a:lstStyle/>
                    <a:p>
                      <a:pPr indent="0" lvl="0" marL="0" marR="0" rtl="0" algn="l">
                        <a:spcBef>
                          <a:spcPts val="0"/>
                        </a:spcBef>
                        <a:spcAft>
                          <a:spcPts val="0"/>
                        </a:spcAft>
                        <a:buNone/>
                      </a:pPr>
                      <a:r>
                        <a:rPr lang="en-US" sz="1000">
                          <a:latin typeface="Prompt"/>
                          <a:ea typeface="Prompt"/>
                          <a:cs typeface="Prompt"/>
                          <a:sym typeface="Prompt"/>
                        </a:rPr>
                        <a:t>Master &gt;&gt; Product</a:t>
                      </a:r>
                      <a:endParaRPr sz="1000">
                        <a:latin typeface="Prompt"/>
                        <a:ea typeface="Prompt"/>
                        <a:cs typeface="Prompt"/>
                        <a:sym typeface="Prompt"/>
                      </a:endParaRPr>
                    </a:p>
                  </a:txBody>
                  <a:tcPr marT="45725" marB="45725" marR="91450" marL="91450"/>
                </a:tc>
                <a:tc>
                  <a:txBody>
                    <a:bodyPr/>
                    <a:lstStyle/>
                    <a:p>
                      <a:pPr indent="0" lvl="0" marL="0" marR="0" rtl="0" algn="l">
                        <a:lnSpc>
                          <a:spcPct val="100000"/>
                        </a:lnSpc>
                        <a:spcBef>
                          <a:spcPts val="0"/>
                        </a:spcBef>
                        <a:spcAft>
                          <a:spcPts val="0"/>
                        </a:spcAft>
                        <a:buClr>
                          <a:srgbClr val="FF0000"/>
                        </a:buClr>
                        <a:buSzPts val="1600"/>
                        <a:buFont typeface="Browallia New"/>
                        <a:buNone/>
                      </a:pPr>
                      <a:r>
                        <a:rPr lang="en-US" sz="1000">
                          <a:solidFill>
                            <a:srgbClr val="FF0000"/>
                          </a:solidFill>
                          <a:latin typeface="Prompt"/>
                          <a:ea typeface="Prompt"/>
                          <a:cs typeface="Prompt"/>
                          <a:sym typeface="Prompt"/>
                        </a:rPr>
                        <a:t>ไม่พบรายละเอียดใน Proposal</a:t>
                      </a:r>
                      <a:endParaRPr sz="1000">
                        <a:latin typeface="Prompt"/>
                        <a:ea typeface="Prompt"/>
                        <a:cs typeface="Prompt"/>
                        <a:sym typeface="Prompt"/>
                      </a:endParaRPr>
                    </a:p>
                  </a:txBody>
                  <a:tcPr marT="45725" marB="45725" marR="91450" marL="91450"/>
                </a:tc>
              </a:tr>
              <a:tr h="370850">
                <a:tc>
                  <a:txBody>
                    <a:bodyPr/>
                    <a:lstStyle/>
                    <a:p>
                      <a:pPr indent="0" lvl="0" marL="0" marR="0" rtl="0" algn="r">
                        <a:spcBef>
                          <a:spcPts val="0"/>
                        </a:spcBef>
                        <a:spcAft>
                          <a:spcPts val="0"/>
                        </a:spcAft>
                        <a:buNone/>
                      </a:pPr>
                      <a:r>
                        <a:rPr lang="en-US" sz="1000">
                          <a:latin typeface="Prompt"/>
                          <a:ea typeface="Prompt"/>
                          <a:cs typeface="Prompt"/>
                          <a:sym typeface="Prompt"/>
                        </a:rPr>
                        <a:t>20.</a:t>
                      </a:r>
                      <a:endParaRPr sz="1000">
                        <a:latin typeface="Prompt"/>
                        <a:ea typeface="Prompt"/>
                        <a:cs typeface="Prompt"/>
                        <a:sym typeface="Prompt"/>
                      </a:endParaRPr>
                    </a:p>
                  </a:txBody>
                  <a:tcPr marT="45725" marB="45725" marR="91450" marL="91450"/>
                </a:tc>
                <a:tc>
                  <a:txBody>
                    <a:bodyPr/>
                    <a:lstStyle/>
                    <a:p>
                      <a:pPr indent="0" lvl="0" marL="0" marR="0" rtl="0" algn="l">
                        <a:spcBef>
                          <a:spcPts val="0"/>
                        </a:spcBef>
                        <a:spcAft>
                          <a:spcPts val="0"/>
                        </a:spcAft>
                        <a:buNone/>
                      </a:pPr>
                      <a:r>
                        <a:rPr lang="en-US" sz="1000">
                          <a:latin typeface="Prompt"/>
                          <a:ea typeface="Prompt"/>
                          <a:cs typeface="Prompt"/>
                          <a:sym typeface="Prompt"/>
                        </a:rPr>
                        <a:t>Master &gt;&gt; Source &amp; Delivery Point</a:t>
                      </a:r>
                      <a:endParaRPr sz="1000">
                        <a:latin typeface="Prompt"/>
                        <a:ea typeface="Prompt"/>
                        <a:cs typeface="Prompt"/>
                        <a:sym typeface="Prompt"/>
                      </a:endParaRPr>
                    </a:p>
                  </a:txBody>
                  <a:tcPr marT="45725" marB="45725" marR="91450" marL="91450"/>
                </a:tc>
                <a:tc>
                  <a:txBody>
                    <a:bodyPr/>
                    <a:lstStyle/>
                    <a:p>
                      <a:pPr indent="0" lvl="0" marL="0" marR="0" rtl="0" algn="l">
                        <a:lnSpc>
                          <a:spcPct val="100000"/>
                        </a:lnSpc>
                        <a:spcBef>
                          <a:spcPts val="0"/>
                        </a:spcBef>
                        <a:spcAft>
                          <a:spcPts val="0"/>
                        </a:spcAft>
                        <a:buClr>
                          <a:srgbClr val="FF0000"/>
                        </a:buClr>
                        <a:buSzPts val="1600"/>
                        <a:buFont typeface="Browallia New"/>
                        <a:buNone/>
                      </a:pPr>
                      <a:r>
                        <a:rPr lang="en-US" sz="1000">
                          <a:solidFill>
                            <a:srgbClr val="FF0000"/>
                          </a:solidFill>
                          <a:latin typeface="Prompt"/>
                          <a:ea typeface="Prompt"/>
                          <a:cs typeface="Prompt"/>
                          <a:sym typeface="Prompt"/>
                        </a:rPr>
                        <a:t>ไม่พบรายละเอียดใน Proposal</a:t>
                      </a:r>
                      <a:endParaRPr sz="1000">
                        <a:latin typeface="Prompt"/>
                        <a:ea typeface="Prompt"/>
                        <a:cs typeface="Prompt"/>
                        <a:sym typeface="Prompt"/>
                      </a:endParaRPr>
                    </a:p>
                  </a:txBody>
                  <a:tcPr marT="45725" marB="45725" marR="91450" marL="91450"/>
                </a:tc>
              </a:tr>
              <a:tr h="370850">
                <a:tc>
                  <a:txBody>
                    <a:bodyPr/>
                    <a:lstStyle/>
                    <a:p>
                      <a:pPr indent="0" lvl="0" marL="0" marR="0" rtl="0" algn="r">
                        <a:spcBef>
                          <a:spcPts val="0"/>
                        </a:spcBef>
                        <a:spcAft>
                          <a:spcPts val="0"/>
                        </a:spcAft>
                        <a:buNone/>
                      </a:pPr>
                      <a:r>
                        <a:rPr lang="en-US" sz="1000">
                          <a:latin typeface="Prompt"/>
                          <a:ea typeface="Prompt"/>
                          <a:cs typeface="Prompt"/>
                          <a:sym typeface="Prompt"/>
                        </a:rPr>
                        <a:t>21.</a:t>
                      </a:r>
                      <a:endParaRPr sz="1000">
                        <a:latin typeface="Prompt"/>
                        <a:ea typeface="Prompt"/>
                        <a:cs typeface="Prompt"/>
                        <a:sym typeface="Prompt"/>
                      </a:endParaRPr>
                    </a:p>
                  </a:txBody>
                  <a:tcPr marT="45725" marB="45725" marR="91450" marL="91450"/>
                </a:tc>
                <a:tc>
                  <a:txBody>
                    <a:bodyPr/>
                    <a:lstStyle/>
                    <a:p>
                      <a:pPr indent="0" lvl="0" marL="0" marR="0" rtl="0" algn="l">
                        <a:spcBef>
                          <a:spcPts val="0"/>
                        </a:spcBef>
                        <a:spcAft>
                          <a:spcPts val="0"/>
                        </a:spcAft>
                        <a:buNone/>
                      </a:pPr>
                      <a:r>
                        <a:rPr lang="en-US" sz="1000">
                          <a:latin typeface="Prompt"/>
                          <a:ea typeface="Prompt"/>
                          <a:cs typeface="Prompt"/>
                          <a:sym typeface="Prompt"/>
                        </a:rPr>
                        <a:t>Planning Report &gt;&gt; แผนการผลิตอีเทน</a:t>
                      </a:r>
                      <a:endParaRPr sz="1000">
                        <a:latin typeface="Prompt"/>
                        <a:ea typeface="Prompt"/>
                        <a:cs typeface="Prompt"/>
                        <a:sym typeface="Prompt"/>
                      </a:endParaRPr>
                    </a:p>
                  </a:txBody>
                  <a:tcPr marT="45725" marB="45725" marR="91450" marL="91450"/>
                </a:tc>
                <a:tc>
                  <a:txBody>
                    <a:bodyPr/>
                    <a:lstStyle/>
                    <a:p>
                      <a:pPr indent="0" lvl="0" marL="0" marR="0" rtl="0" algn="l">
                        <a:spcBef>
                          <a:spcPts val="0"/>
                        </a:spcBef>
                        <a:spcAft>
                          <a:spcPts val="0"/>
                        </a:spcAft>
                        <a:buNone/>
                      </a:pPr>
                      <a:r>
                        <a:rPr lang="en-US" sz="1000">
                          <a:latin typeface="Prompt"/>
                          <a:ea typeface="Prompt"/>
                          <a:cs typeface="Prompt"/>
                          <a:sym typeface="Prompt"/>
                        </a:rPr>
                        <a:t>มีรายละเอียดใน Proposal แต่เป็นเพียงการดาวน์โหลด Excel เท่านั้น, </a:t>
                      </a:r>
                      <a:r>
                        <a:rPr i="0" lang="en-US" sz="1000">
                          <a:latin typeface="Prompt"/>
                          <a:ea typeface="Prompt"/>
                          <a:cs typeface="Prompt"/>
                          <a:sym typeface="Prompt"/>
                        </a:rPr>
                        <a:t>ปัจจุบัน</a:t>
                      </a:r>
                      <a:r>
                        <a:rPr i="0" lang="en-US" sz="1000">
                          <a:solidFill>
                            <a:srgbClr val="002060"/>
                          </a:solidFill>
                          <a:latin typeface="Prompt"/>
                          <a:ea typeface="Prompt"/>
                          <a:cs typeface="Prompt"/>
                          <a:sym typeface="Prompt"/>
                        </a:rPr>
                        <a:t> User แจ้งว่าให้ระบบรองรับการ Monitor on web และ Export report to excel ได้</a:t>
                      </a:r>
                      <a:endParaRPr i="0" sz="1000">
                        <a:solidFill>
                          <a:srgbClr val="002060"/>
                        </a:solidFill>
                        <a:latin typeface="Prompt"/>
                        <a:ea typeface="Prompt"/>
                        <a:cs typeface="Prompt"/>
                        <a:sym typeface="Prompt"/>
                      </a:endParaRPr>
                    </a:p>
                  </a:txBody>
                  <a:tcPr marT="45725" marB="45725" marR="91450" marL="91450"/>
                </a:tc>
              </a:tr>
              <a:tr h="148275">
                <a:tc>
                  <a:txBody>
                    <a:bodyPr/>
                    <a:lstStyle/>
                    <a:p>
                      <a:pPr indent="0" lvl="0" marL="0" marR="0" rtl="0" algn="r">
                        <a:spcBef>
                          <a:spcPts val="0"/>
                        </a:spcBef>
                        <a:spcAft>
                          <a:spcPts val="0"/>
                        </a:spcAft>
                        <a:buNone/>
                      </a:pPr>
                      <a:r>
                        <a:rPr lang="en-US" sz="1000">
                          <a:latin typeface="Prompt"/>
                          <a:ea typeface="Prompt"/>
                          <a:cs typeface="Prompt"/>
                          <a:sym typeface="Prompt"/>
                        </a:rPr>
                        <a:t>22.</a:t>
                      </a:r>
                      <a:endParaRPr sz="1000">
                        <a:latin typeface="Prompt"/>
                        <a:ea typeface="Prompt"/>
                        <a:cs typeface="Prompt"/>
                        <a:sym typeface="Prompt"/>
                      </a:endParaRPr>
                    </a:p>
                  </a:txBody>
                  <a:tcPr marT="45725" marB="45725" marR="91450" marL="91450"/>
                </a:tc>
                <a:tc>
                  <a:txBody>
                    <a:bodyPr/>
                    <a:lstStyle/>
                    <a:p>
                      <a:pPr indent="0" lvl="0" marL="0" marR="0" rtl="0" algn="l">
                        <a:spcBef>
                          <a:spcPts val="0"/>
                        </a:spcBef>
                        <a:spcAft>
                          <a:spcPts val="0"/>
                        </a:spcAft>
                        <a:buNone/>
                      </a:pPr>
                      <a:r>
                        <a:rPr lang="en-US" sz="1000">
                          <a:latin typeface="Prompt"/>
                          <a:ea typeface="Prompt"/>
                          <a:cs typeface="Prompt"/>
                          <a:sym typeface="Prompt"/>
                        </a:rPr>
                        <a:t>Planning Report &gt;&gt; Inform OR</a:t>
                      </a:r>
                      <a:endParaRPr sz="1000">
                        <a:latin typeface="Prompt"/>
                        <a:ea typeface="Prompt"/>
                        <a:cs typeface="Prompt"/>
                        <a:sym typeface="Prompt"/>
                      </a:endParaRPr>
                    </a:p>
                  </a:txBody>
                  <a:tcPr marT="45725" marB="45725" marR="91450" marL="91450"/>
                </a:tc>
                <a:tc>
                  <a:txBody>
                    <a:bodyPr/>
                    <a:lstStyle/>
                    <a:p>
                      <a:pPr indent="0" lvl="0" marL="0" marR="0" rtl="0" algn="l">
                        <a:spcBef>
                          <a:spcPts val="0"/>
                        </a:spcBef>
                        <a:spcAft>
                          <a:spcPts val="0"/>
                        </a:spcAft>
                        <a:buNone/>
                      </a:pPr>
                      <a:r>
                        <a:rPr lang="en-US" sz="1000">
                          <a:latin typeface="Prompt"/>
                          <a:ea typeface="Prompt"/>
                          <a:cs typeface="Prompt"/>
                          <a:sym typeface="Prompt"/>
                        </a:rPr>
                        <a:t>มีรายละเอียดใน Proposal แต่เป็นเพียงการดาวน์โหลด Excel เท่านั้น, </a:t>
                      </a:r>
                      <a:r>
                        <a:rPr i="0" lang="en-US" sz="1000">
                          <a:latin typeface="Prompt"/>
                          <a:ea typeface="Prompt"/>
                          <a:cs typeface="Prompt"/>
                          <a:sym typeface="Prompt"/>
                        </a:rPr>
                        <a:t>ปัจจุบัน</a:t>
                      </a:r>
                      <a:r>
                        <a:rPr i="0" lang="en-US" sz="1000">
                          <a:solidFill>
                            <a:srgbClr val="002060"/>
                          </a:solidFill>
                          <a:latin typeface="Prompt"/>
                          <a:ea typeface="Prompt"/>
                          <a:cs typeface="Prompt"/>
                          <a:sym typeface="Prompt"/>
                        </a:rPr>
                        <a:t> User แจ้งว่าให้ระบบรองรับการ Monitor on web และ Export report to excel ได้</a:t>
                      </a:r>
                      <a:endParaRPr i="0" sz="1000">
                        <a:solidFill>
                          <a:srgbClr val="002060"/>
                        </a:solidFill>
                        <a:latin typeface="Prompt"/>
                        <a:ea typeface="Prompt"/>
                        <a:cs typeface="Prompt"/>
                        <a:sym typeface="Prompt"/>
                      </a:endParaRPr>
                    </a:p>
                  </a:txBody>
                  <a:tcPr marT="45725" marB="45725" marR="91450" marL="91450"/>
                </a:tc>
              </a:tr>
              <a:tr h="370850">
                <a:tc>
                  <a:txBody>
                    <a:bodyPr/>
                    <a:lstStyle/>
                    <a:p>
                      <a:pPr indent="0" lvl="0" marL="0" marR="0" rtl="0" algn="r">
                        <a:spcBef>
                          <a:spcPts val="0"/>
                        </a:spcBef>
                        <a:spcAft>
                          <a:spcPts val="0"/>
                        </a:spcAft>
                        <a:buNone/>
                      </a:pPr>
                      <a:r>
                        <a:rPr lang="en-US" sz="1000">
                          <a:latin typeface="Prompt"/>
                          <a:ea typeface="Prompt"/>
                          <a:cs typeface="Prompt"/>
                          <a:sym typeface="Prompt"/>
                        </a:rPr>
                        <a:t>23.</a:t>
                      </a:r>
                      <a:endParaRPr sz="1000">
                        <a:latin typeface="Prompt"/>
                        <a:ea typeface="Prompt"/>
                        <a:cs typeface="Prompt"/>
                        <a:sym typeface="Prompt"/>
                      </a:endParaRPr>
                    </a:p>
                  </a:txBody>
                  <a:tcPr marT="45725" marB="45725" marR="91450" marL="91450"/>
                </a:tc>
                <a:tc>
                  <a:txBody>
                    <a:bodyPr/>
                    <a:lstStyle/>
                    <a:p>
                      <a:pPr indent="0" lvl="0" marL="0" marR="0" rtl="0" algn="l">
                        <a:spcBef>
                          <a:spcPts val="0"/>
                        </a:spcBef>
                        <a:spcAft>
                          <a:spcPts val="0"/>
                        </a:spcAft>
                        <a:buNone/>
                      </a:pPr>
                      <a:r>
                        <a:rPr lang="en-US" sz="1000">
                          <a:latin typeface="Prompt"/>
                          <a:ea typeface="Prompt"/>
                          <a:cs typeface="Prompt"/>
                          <a:sym typeface="Prompt"/>
                        </a:rPr>
                        <a:t>Planning Report &gt;&gt; LPG Rolling</a:t>
                      </a:r>
                      <a:endParaRPr sz="1000">
                        <a:latin typeface="Prompt"/>
                        <a:ea typeface="Prompt"/>
                        <a:cs typeface="Prompt"/>
                        <a:sym typeface="Prompt"/>
                      </a:endParaRPr>
                    </a:p>
                  </a:txBody>
                  <a:tcPr marT="45725" marB="45725" marR="91450" marL="91450"/>
                </a:tc>
                <a:tc>
                  <a:txBody>
                    <a:bodyPr/>
                    <a:lstStyle/>
                    <a:p>
                      <a:pPr indent="0" lvl="0" marL="0" marR="0" rtl="0" algn="l">
                        <a:spcBef>
                          <a:spcPts val="0"/>
                        </a:spcBef>
                        <a:spcAft>
                          <a:spcPts val="0"/>
                        </a:spcAft>
                        <a:buNone/>
                      </a:pPr>
                      <a:r>
                        <a:rPr lang="en-US" sz="1000">
                          <a:latin typeface="Prompt"/>
                          <a:ea typeface="Prompt"/>
                          <a:cs typeface="Prompt"/>
                          <a:sym typeface="Prompt"/>
                        </a:rPr>
                        <a:t>มีรายละเอียดใน Proposal แต่เป็นเพียงการดาวน์โหลด Excel เท่านั้น, </a:t>
                      </a:r>
                      <a:r>
                        <a:rPr i="0" lang="en-US" sz="1000">
                          <a:latin typeface="Prompt"/>
                          <a:ea typeface="Prompt"/>
                          <a:cs typeface="Prompt"/>
                          <a:sym typeface="Prompt"/>
                        </a:rPr>
                        <a:t>ปัจจุบัน</a:t>
                      </a:r>
                      <a:r>
                        <a:rPr i="0" lang="en-US" sz="1000">
                          <a:solidFill>
                            <a:srgbClr val="002060"/>
                          </a:solidFill>
                          <a:latin typeface="Prompt"/>
                          <a:ea typeface="Prompt"/>
                          <a:cs typeface="Prompt"/>
                          <a:sym typeface="Prompt"/>
                        </a:rPr>
                        <a:t> User แจ้งว่าให้ระบบรองรับการ Monitor on web และ Export report to excel ได้</a:t>
                      </a:r>
                      <a:endParaRPr i="0" sz="1000">
                        <a:solidFill>
                          <a:srgbClr val="002060"/>
                        </a:solidFill>
                        <a:latin typeface="Prompt"/>
                        <a:ea typeface="Prompt"/>
                        <a:cs typeface="Prompt"/>
                        <a:sym typeface="Prompt"/>
                      </a:endParaRPr>
                    </a:p>
                  </a:txBody>
                  <a:tcPr marT="45725" marB="45725" marR="91450" marL="91450"/>
                </a:tc>
              </a:tr>
              <a:tr h="370850">
                <a:tc>
                  <a:txBody>
                    <a:bodyPr/>
                    <a:lstStyle/>
                    <a:p>
                      <a:pPr indent="0" lvl="0" marL="0" marR="0" rtl="0" algn="r">
                        <a:spcBef>
                          <a:spcPts val="0"/>
                        </a:spcBef>
                        <a:spcAft>
                          <a:spcPts val="0"/>
                        </a:spcAft>
                        <a:buNone/>
                      </a:pPr>
                      <a:r>
                        <a:rPr lang="en-US" sz="1000">
                          <a:latin typeface="Prompt"/>
                          <a:ea typeface="Prompt"/>
                          <a:cs typeface="Prompt"/>
                          <a:sym typeface="Prompt"/>
                        </a:rPr>
                        <a:t>24.</a:t>
                      </a:r>
                      <a:endParaRPr sz="1000">
                        <a:latin typeface="Prompt"/>
                        <a:ea typeface="Prompt"/>
                        <a:cs typeface="Prompt"/>
                        <a:sym typeface="Prompt"/>
                      </a:endParaRPr>
                    </a:p>
                  </a:txBody>
                  <a:tcPr marT="45725" marB="45725" marR="91450" marL="91450"/>
                </a:tc>
                <a:tc>
                  <a:txBody>
                    <a:bodyPr/>
                    <a:lstStyle/>
                    <a:p>
                      <a:pPr indent="0" lvl="0" marL="0" marR="0" rtl="0" algn="l">
                        <a:spcBef>
                          <a:spcPts val="0"/>
                        </a:spcBef>
                        <a:spcAft>
                          <a:spcPts val="0"/>
                        </a:spcAft>
                        <a:buNone/>
                      </a:pPr>
                      <a:r>
                        <a:rPr lang="en-US" sz="1000">
                          <a:latin typeface="Prompt"/>
                          <a:ea typeface="Prompt"/>
                          <a:cs typeface="Prompt"/>
                          <a:sym typeface="Prompt"/>
                        </a:rPr>
                        <a:t>Planning Report &gt;&gt; New Balance</a:t>
                      </a:r>
                      <a:endParaRPr sz="1000">
                        <a:latin typeface="Prompt"/>
                        <a:ea typeface="Prompt"/>
                        <a:cs typeface="Prompt"/>
                        <a:sym typeface="Prompt"/>
                      </a:endParaRPr>
                    </a:p>
                  </a:txBody>
                  <a:tcPr marT="45725" marB="45725" marR="91450" marL="91450"/>
                </a:tc>
                <a:tc>
                  <a:txBody>
                    <a:bodyPr/>
                    <a:lstStyle/>
                    <a:p>
                      <a:pPr indent="0" lvl="0" marL="0" marR="0" rtl="0" algn="l">
                        <a:spcBef>
                          <a:spcPts val="0"/>
                        </a:spcBef>
                        <a:spcAft>
                          <a:spcPts val="0"/>
                        </a:spcAft>
                        <a:buNone/>
                      </a:pPr>
                      <a:r>
                        <a:rPr lang="en-US" sz="1000">
                          <a:latin typeface="Prompt"/>
                          <a:ea typeface="Prompt"/>
                          <a:cs typeface="Prompt"/>
                          <a:sym typeface="Prompt"/>
                        </a:rPr>
                        <a:t>มีรายละเอียดใน Proposal แต่เป็นเพียงการดาวน์โหลด Excel เท่านั้น, </a:t>
                      </a:r>
                      <a:r>
                        <a:rPr i="0" lang="en-US" sz="1000">
                          <a:latin typeface="Prompt"/>
                          <a:ea typeface="Prompt"/>
                          <a:cs typeface="Prompt"/>
                          <a:sym typeface="Prompt"/>
                        </a:rPr>
                        <a:t>ปัจจุบัน</a:t>
                      </a:r>
                      <a:r>
                        <a:rPr i="0" lang="en-US" sz="1000">
                          <a:solidFill>
                            <a:srgbClr val="002060"/>
                          </a:solidFill>
                          <a:latin typeface="Prompt"/>
                          <a:ea typeface="Prompt"/>
                          <a:cs typeface="Prompt"/>
                          <a:sym typeface="Prompt"/>
                        </a:rPr>
                        <a:t> User แจ้งว่าให้ระบบรองรับการ Monitor on web และ Export report to excel ได้</a:t>
                      </a:r>
                      <a:endParaRPr i="0" sz="1000">
                        <a:solidFill>
                          <a:srgbClr val="002060"/>
                        </a:solidFill>
                        <a:latin typeface="Prompt"/>
                        <a:ea typeface="Prompt"/>
                        <a:cs typeface="Prompt"/>
                        <a:sym typeface="Prompt"/>
                      </a:endParaRPr>
                    </a:p>
                  </a:txBody>
                  <a:tcPr marT="45725" marB="45725" marR="91450" marL="91450"/>
                </a:tc>
              </a:tr>
              <a:tr h="370850">
                <a:tc>
                  <a:txBody>
                    <a:bodyPr/>
                    <a:lstStyle/>
                    <a:p>
                      <a:pPr indent="0" lvl="0" marL="0" marR="0" rtl="0" algn="r">
                        <a:spcBef>
                          <a:spcPts val="0"/>
                        </a:spcBef>
                        <a:spcAft>
                          <a:spcPts val="0"/>
                        </a:spcAft>
                        <a:buNone/>
                      </a:pPr>
                      <a:r>
                        <a:rPr lang="en-US" sz="1000">
                          <a:latin typeface="Prompt"/>
                          <a:ea typeface="Prompt"/>
                          <a:cs typeface="Prompt"/>
                          <a:sym typeface="Prompt"/>
                        </a:rPr>
                        <a:t>25.</a:t>
                      </a:r>
                      <a:endParaRPr sz="1000">
                        <a:latin typeface="Prompt"/>
                        <a:ea typeface="Prompt"/>
                        <a:cs typeface="Prompt"/>
                        <a:sym typeface="Prompt"/>
                      </a:endParaRPr>
                    </a:p>
                  </a:txBody>
                  <a:tcPr marT="45725" marB="45725" marR="91450" marL="91450"/>
                </a:tc>
                <a:tc>
                  <a:txBody>
                    <a:bodyPr/>
                    <a:lstStyle/>
                    <a:p>
                      <a:pPr indent="0" lvl="0" marL="0" marR="0" rtl="0" algn="l">
                        <a:spcBef>
                          <a:spcPts val="0"/>
                        </a:spcBef>
                        <a:spcAft>
                          <a:spcPts val="0"/>
                        </a:spcAft>
                        <a:buNone/>
                      </a:pPr>
                      <a:r>
                        <a:rPr lang="en-US" sz="1000">
                          <a:latin typeface="Prompt"/>
                          <a:ea typeface="Prompt"/>
                          <a:cs typeface="Prompt"/>
                          <a:sym typeface="Prompt"/>
                        </a:rPr>
                        <a:t>System &gt;&gt; User</a:t>
                      </a:r>
                      <a:endParaRPr sz="1000">
                        <a:latin typeface="Prompt"/>
                        <a:ea typeface="Prompt"/>
                        <a:cs typeface="Prompt"/>
                        <a:sym typeface="Prompt"/>
                      </a:endParaRPr>
                    </a:p>
                  </a:txBody>
                  <a:tcPr marT="45725" marB="45725" marR="91450" marL="91450"/>
                </a:tc>
                <a:tc>
                  <a:txBody>
                    <a:bodyPr/>
                    <a:lstStyle/>
                    <a:p>
                      <a:pPr indent="0" lvl="0" marL="0" marR="0" rtl="0" algn="l">
                        <a:spcBef>
                          <a:spcPts val="0"/>
                        </a:spcBef>
                        <a:spcAft>
                          <a:spcPts val="0"/>
                        </a:spcAft>
                        <a:buNone/>
                      </a:pPr>
                      <a:r>
                        <a:rPr lang="en-US" sz="1000">
                          <a:latin typeface="Prompt"/>
                          <a:ea typeface="Prompt"/>
                          <a:cs typeface="Prompt"/>
                          <a:sym typeface="Prompt"/>
                        </a:rPr>
                        <a:t>Standard System (ระบบควรจะมี)</a:t>
                      </a:r>
                      <a:endParaRPr sz="1000">
                        <a:latin typeface="Prompt"/>
                        <a:ea typeface="Prompt"/>
                        <a:cs typeface="Prompt"/>
                        <a:sym typeface="Prompt"/>
                      </a:endParaRPr>
                    </a:p>
                  </a:txBody>
                  <a:tcPr marT="45725" marB="45725" marR="91450" marL="91450"/>
                </a:tc>
              </a:tr>
              <a:tr h="370850">
                <a:tc>
                  <a:txBody>
                    <a:bodyPr/>
                    <a:lstStyle/>
                    <a:p>
                      <a:pPr indent="0" lvl="0" marL="0" marR="0" rtl="0" algn="r">
                        <a:spcBef>
                          <a:spcPts val="0"/>
                        </a:spcBef>
                        <a:spcAft>
                          <a:spcPts val="0"/>
                        </a:spcAft>
                        <a:buNone/>
                      </a:pPr>
                      <a:r>
                        <a:rPr lang="en-US" sz="1000">
                          <a:latin typeface="Prompt"/>
                          <a:ea typeface="Prompt"/>
                          <a:cs typeface="Prompt"/>
                          <a:sym typeface="Prompt"/>
                        </a:rPr>
                        <a:t>26.</a:t>
                      </a:r>
                      <a:endParaRPr sz="1000">
                        <a:latin typeface="Prompt"/>
                        <a:ea typeface="Prompt"/>
                        <a:cs typeface="Prompt"/>
                        <a:sym typeface="Prompt"/>
                      </a:endParaRPr>
                    </a:p>
                  </a:txBody>
                  <a:tcPr marT="45725" marB="45725" marR="91450" marL="91450"/>
                </a:tc>
                <a:tc>
                  <a:txBody>
                    <a:bodyPr/>
                    <a:lstStyle/>
                    <a:p>
                      <a:pPr indent="0" lvl="0" marL="0" marR="0" rtl="0" algn="l">
                        <a:spcBef>
                          <a:spcPts val="0"/>
                        </a:spcBef>
                        <a:spcAft>
                          <a:spcPts val="0"/>
                        </a:spcAft>
                        <a:buNone/>
                      </a:pPr>
                      <a:r>
                        <a:rPr lang="en-US" sz="1000">
                          <a:latin typeface="Prompt"/>
                          <a:ea typeface="Prompt"/>
                          <a:cs typeface="Prompt"/>
                          <a:sym typeface="Prompt"/>
                        </a:rPr>
                        <a:t>System &gt;&gt; User Group</a:t>
                      </a:r>
                      <a:endParaRPr sz="1000">
                        <a:latin typeface="Prompt"/>
                        <a:ea typeface="Prompt"/>
                        <a:cs typeface="Prompt"/>
                        <a:sym typeface="Prompt"/>
                      </a:endParaRPr>
                    </a:p>
                  </a:txBody>
                  <a:tcPr marT="45725" marB="45725" marR="91450" marL="91450"/>
                </a:tc>
                <a:tc>
                  <a:txBody>
                    <a:bodyPr/>
                    <a:lstStyle/>
                    <a:p>
                      <a:pPr indent="0" lvl="0" marL="0" marR="0" rtl="0" algn="l">
                        <a:lnSpc>
                          <a:spcPct val="100000"/>
                        </a:lnSpc>
                        <a:spcBef>
                          <a:spcPts val="0"/>
                        </a:spcBef>
                        <a:spcAft>
                          <a:spcPts val="0"/>
                        </a:spcAft>
                        <a:buClr>
                          <a:schemeClr val="dk1"/>
                        </a:buClr>
                        <a:buSzPts val="1600"/>
                        <a:buFont typeface="Browallia New"/>
                        <a:buNone/>
                      </a:pPr>
                      <a:r>
                        <a:rPr lang="en-US" sz="1000">
                          <a:latin typeface="Prompt"/>
                          <a:ea typeface="Prompt"/>
                          <a:cs typeface="Prompt"/>
                          <a:sym typeface="Prompt"/>
                        </a:rPr>
                        <a:t>Standard System (ระบบควรจะมี)</a:t>
                      </a:r>
                      <a:endParaRPr sz="1000">
                        <a:latin typeface="Prompt"/>
                        <a:ea typeface="Prompt"/>
                        <a:cs typeface="Prompt"/>
                        <a:sym typeface="Prompt"/>
                      </a:endParaRPr>
                    </a:p>
                  </a:txBody>
                  <a:tcPr marT="45725" marB="45725" marR="91450" marL="91450"/>
                </a:tc>
              </a:tr>
              <a:tr h="370850">
                <a:tc>
                  <a:txBody>
                    <a:bodyPr/>
                    <a:lstStyle/>
                    <a:p>
                      <a:pPr indent="0" lvl="0" marL="0" marR="0" rtl="0" algn="r">
                        <a:spcBef>
                          <a:spcPts val="0"/>
                        </a:spcBef>
                        <a:spcAft>
                          <a:spcPts val="0"/>
                        </a:spcAft>
                        <a:buNone/>
                      </a:pPr>
                      <a:r>
                        <a:rPr lang="en-US" sz="1000">
                          <a:latin typeface="Prompt"/>
                          <a:ea typeface="Prompt"/>
                          <a:cs typeface="Prompt"/>
                          <a:sym typeface="Prompt"/>
                        </a:rPr>
                        <a:t>27.</a:t>
                      </a:r>
                      <a:endParaRPr sz="1000">
                        <a:latin typeface="Prompt"/>
                        <a:ea typeface="Prompt"/>
                        <a:cs typeface="Prompt"/>
                        <a:sym typeface="Prompt"/>
                      </a:endParaRPr>
                    </a:p>
                  </a:txBody>
                  <a:tcPr marT="45725" marB="45725" marR="91450" marL="91450"/>
                </a:tc>
                <a:tc>
                  <a:txBody>
                    <a:bodyPr/>
                    <a:lstStyle/>
                    <a:p>
                      <a:pPr indent="0" lvl="0" marL="0" marR="0" rtl="0" algn="l">
                        <a:spcBef>
                          <a:spcPts val="0"/>
                        </a:spcBef>
                        <a:spcAft>
                          <a:spcPts val="0"/>
                        </a:spcAft>
                        <a:buNone/>
                      </a:pPr>
                      <a:r>
                        <a:rPr lang="en-US" sz="1000">
                          <a:latin typeface="Prompt"/>
                          <a:ea typeface="Prompt"/>
                          <a:cs typeface="Prompt"/>
                          <a:sym typeface="Prompt"/>
                        </a:rPr>
                        <a:t>System &gt;&gt; Signature</a:t>
                      </a:r>
                      <a:endParaRPr sz="1000">
                        <a:latin typeface="Prompt"/>
                        <a:ea typeface="Prompt"/>
                        <a:cs typeface="Prompt"/>
                        <a:sym typeface="Prompt"/>
                      </a:endParaRPr>
                    </a:p>
                  </a:txBody>
                  <a:tcPr marT="45725" marB="45725" marR="91450" marL="91450"/>
                </a:tc>
                <a:tc>
                  <a:txBody>
                    <a:bodyPr/>
                    <a:lstStyle/>
                    <a:p>
                      <a:pPr indent="0" lvl="0" marL="0" marR="0" rtl="0" algn="l">
                        <a:lnSpc>
                          <a:spcPct val="100000"/>
                        </a:lnSpc>
                        <a:spcBef>
                          <a:spcPts val="0"/>
                        </a:spcBef>
                        <a:spcAft>
                          <a:spcPts val="0"/>
                        </a:spcAft>
                        <a:buClr>
                          <a:srgbClr val="FF0000"/>
                        </a:buClr>
                        <a:buSzPts val="1600"/>
                        <a:buFont typeface="Browallia New"/>
                        <a:buNone/>
                      </a:pPr>
                      <a:r>
                        <a:rPr lang="en-US" sz="1000">
                          <a:solidFill>
                            <a:srgbClr val="FF0000"/>
                          </a:solidFill>
                          <a:latin typeface="Prompt"/>
                          <a:ea typeface="Prompt"/>
                          <a:cs typeface="Prompt"/>
                          <a:sym typeface="Prompt"/>
                        </a:rPr>
                        <a:t>ไม่พบรายละเอียดใน Proposal</a:t>
                      </a:r>
                      <a:endParaRPr sz="1000">
                        <a:latin typeface="Prompt"/>
                        <a:ea typeface="Prompt"/>
                        <a:cs typeface="Prompt"/>
                        <a:sym typeface="Prompt"/>
                      </a:endParaRPr>
                    </a:p>
                  </a:txBody>
                  <a:tcPr marT="45725" marB="45725" marR="91450" marL="91450"/>
                </a:tc>
              </a:tr>
              <a:tr h="370850">
                <a:tc>
                  <a:txBody>
                    <a:bodyPr/>
                    <a:lstStyle/>
                    <a:p>
                      <a:pPr indent="0" lvl="0" marL="0" marR="0" rtl="0" algn="r">
                        <a:spcBef>
                          <a:spcPts val="0"/>
                        </a:spcBef>
                        <a:spcAft>
                          <a:spcPts val="0"/>
                        </a:spcAft>
                        <a:buNone/>
                      </a:pPr>
                      <a:r>
                        <a:rPr lang="en-US" sz="1000">
                          <a:latin typeface="Prompt"/>
                          <a:ea typeface="Prompt"/>
                          <a:cs typeface="Prompt"/>
                          <a:sym typeface="Prompt"/>
                        </a:rPr>
                        <a:t>28.</a:t>
                      </a:r>
                      <a:endParaRPr sz="1000">
                        <a:latin typeface="Prompt"/>
                        <a:ea typeface="Prompt"/>
                        <a:cs typeface="Prompt"/>
                        <a:sym typeface="Prompt"/>
                      </a:endParaRPr>
                    </a:p>
                  </a:txBody>
                  <a:tcPr marT="45725" marB="45725" marR="91450" marL="91450"/>
                </a:tc>
                <a:tc>
                  <a:txBody>
                    <a:bodyPr/>
                    <a:lstStyle/>
                    <a:p>
                      <a:pPr indent="0" lvl="0" marL="0" marR="0" rtl="0" algn="l">
                        <a:spcBef>
                          <a:spcPts val="0"/>
                        </a:spcBef>
                        <a:spcAft>
                          <a:spcPts val="0"/>
                        </a:spcAft>
                        <a:buNone/>
                      </a:pPr>
                      <a:r>
                        <a:rPr lang="en-US" sz="1000">
                          <a:latin typeface="Prompt"/>
                          <a:ea typeface="Prompt"/>
                          <a:cs typeface="Prompt"/>
                          <a:sym typeface="Prompt"/>
                        </a:rPr>
                        <a:t>System &gt;&gt; Permission</a:t>
                      </a:r>
                      <a:endParaRPr sz="1000">
                        <a:latin typeface="Prompt"/>
                        <a:ea typeface="Prompt"/>
                        <a:cs typeface="Prompt"/>
                        <a:sym typeface="Prompt"/>
                      </a:endParaRPr>
                    </a:p>
                  </a:txBody>
                  <a:tcPr marT="45725" marB="45725" marR="91450" marL="91450"/>
                </a:tc>
                <a:tc>
                  <a:txBody>
                    <a:bodyPr/>
                    <a:lstStyle/>
                    <a:p>
                      <a:pPr indent="0" lvl="0" marL="0" marR="0" rtl="0" algn="l">
                        <a:lnSpc>
                          <a:spcPct val="100000"/>
                        </a:lnSpc>
                        <a:spcBef>
                          <a:spcPts val="0"/>
                        </a:spcBef>
                        <a:spcAft>
                          <a:spcPts val="0"/>
                        </a:spcAft>
                        <a:buClr>
                          <a:schemeClr val="dk1"/>
                        </a:buClr>
                        <a:buSzPts val="1600"/>
                        <a:buFont typeface="Browallia New"/>
                        <a:buNone/>
                      </a:pPr>
                      <a:r>
                        <a:rPr lang="en-US" sz="1000">
                          <a:latin typeface="Prompt"/>
                          <a:ea typeface="Prompt"/>
                          <a:cs typeface="Prompt"/>
                          <a:sym typeface="Prompt"/>
                        </a:rPr>
                        <a:t>Standard System (ระบบควรจะมี)</a:t>
                      </a:r>
                      <a:endParaRPr sz="1000">
                        <a:latin typeface="Prompt"/>
                        <a:ea typeface="Prompt"/>
                        <a:cs typeface="Prompt"/>
                        <a:sym typeface="Prompt"/>
                      </a:endParaRPr>
                    </a:p>
                  </a:txBody>
                  <a:tcPr marT="45725" marB="45725" marR="91450" marL="91450"/>
                </a:tc>
              </a:tr>
            </a:tbl>
          </a:graphicData>
        </a:graphic>
      </p:graphicFrame>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87" name="Shape 387"/>
        <p:cNvGrpSpPr/>
        <p:nvPr/>
      </p:nvGrpSpPr>
      <p:grpSpPr>
        <a:xfrm>
          <a:off x="0" y="0"/>
          <a:ext cx="0" cy="0"/>
          <a:chOff x="0" y="0"/>
          <a:chExt cx="0" cy="0"/>
        </a:xfrm>
      </p:grpSpPr>
      <p:sp>
        <p:nvSpPr>
          <p:cNvPr id="388" name="Google Shape;388;p20"/>
          <p:cNvSpPr txBox="1"/>
          <p:nvPr>
            <p:ph idx="12" type="sldNum"/>
          </p:nvPr>
        </p:nvSpPr>
        <p:spPr>
          <a:xfrm>
            <a:off x="11530731" y="6560463"/>
            <a:ext cx="566975" cy="258668"/>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
        <p:nvSpPr>
          <p:cNvPr id="389" name="Google Shape;389;p20"/>
          <p:cNvSpPr txBox="1"/>
          <p:nvPr/>
        </p:nvSpPr>
        <p:spPr>
          <a:xfrm>
            <a:off x="0" y="3116550"/>
            <a:ext cx="12192000" cy="6249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Clr>
                <a:srgbClr val="0070C0"/>
              </a:buClr>
              <a:buSzPts val="2800"/>
              <a:buFont typeface="Arial"/>
              <a:buNone/>
            </a:pPr>
            <a:r>
              <a:rPr b="1" lang="en-US" sz="2800">
                <a:solidFill>
                  <a:srgbClr val="0070C0"/>
                </a:solidFill>
                <a:latin typeface="Prompt"/>
                <a:ea typeface="Prompt"/>
                <a:cs typeface="Prompt"/>
                <a:sym typeface="Prompt"/>
              </a:rPr>
              <a:t>อ้างอิง หน้าจอการใช้งานบนระบบปัจจุบัน</a:t>
            </a:r>
            <a:endParaRPr b="1" sz="2800">
              <a:solidFill>
                <a:srgbClr val="0070C0"/>
              </a:solidFill>
              <a:latin typeface="Prompt"/>
              <a:ea typeface="Prompt"/>
              <a:cs typeface="Prompt"/>
              <a:sym typeface="Promp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3"/>
          <p:cNvSpPr txBox="1"/>
          <p:nvPr>
            <p:ph idx="12" type="sldNum"/>
          </p:nvPr>
        </p:nvSpPr>
        <p:spPr>
          <a:xfrm>
            <a:off x="11530731" y="6560463"/>
            <a:ext cx="566975" cy="258668"/>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
        <p:nvSpPr>
          <p:cNvPr id="89" name="Google Shape;89;p13"/>
          <p:cNvSpPr txBox="1"/>
          <p:nvPr/>
        </p:nvSpPr>
        <p:spPr>
          <a:xfrm>
            <a:off x="0" y="3104850"/>
            <a:ext cx="12192000" cy="648300"/>
          </a:xfrm>
          <a:prstGeom prst="rect">
            <a:avLst/>
          </a:prstGeom>
          <a:noFill/>
          <a:ln>
            <a:noFill/>
          </a:ln>
        </p:spPr>
        <p:txBody>
          <a:bodyPr anchorCtr="0" anchor="t" bIns="45700" lIns="91425" spcFirstLastPara="1" rIns="91425" wrap="square" tIns="45700">
            <a:noAutofit/>
          </a:bodyPr>
          <a:lstStyle/>
          <a:p>
            <a:pPr indent="0" lvl="0" marL="457200" marR="0" rtl="0" algn="ctr">
              <a:spcBef>
                <a:spcPts val="0"/>
              </a:spcBef>
              <a:spcAft>
                <a:spcPts val="0"/>
              </a:spcAft>
              <a:buNone/>
            </a:pPr>
            <a:r>
              <a:rPr b="1" lang="en-US" sz="3200">
                <a:solidFill>
                  <a:srgbClr val="0070C0"/>
                </a:solidFill>
                <a:latin typeface="Prompt"/>
                <a:ea typeface="Prompt"/>
                <a:cs typeface="Prompt"/>
                <a:sym typeface="Prompt"/>
              </a:rPr>
              <a:t>ขอบเขตของงาน (General Scopes)</a:t>
            </a:r>
            <a:endParaRPr>
              <a:latin typeface="Prompt"/>
              <a:ea typeface="Prompt"/>
              <a:cs typeface="Prompt"/>
              <a:sym typeface="Prompt"/>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93" name="Shape 393"/>
        <p:cNvGrpSpPr/>
        <p:nvPr/>
      </p:nvGrpSpPr>
      <p:grpSpPr>
        <a:xfrm>
          <a:off x="0" y="0"/>
          <a:ext cx="0" cy="0"/>
          <a:chOff x="0" y="0"/>
          <a:chExt cx="0" cy="0"/>
        </a:xfrm>
      </p:grpSpPr>
      <p:graphicFrame>
        <p:nvGraphicFramePr>
          <p:cNvPr id="394" name="Google Shape;394;p21"/>
          <p:cNvGraphicFramePr/>
          <p:nvPr/>
        </p:nvGraphicFramePr>
        <p:xfrm>
          <a:off x="445970" y="930623"/>
          <a:ext cx="3000000" cy="3000000"/>
        </p:xfrm>
        <a:graphic>
          <a:graphicData uri="http://schemas.openxmlformats.org/drawingml/2006/table">
            <a:tbl>
              <a:tblPr bandRow="1" firstRow="1">
                <a:noFill/>
                <a:tableStyleId>{A4E2F8C6-5285-43A2-9047-9633D8D1594C}</a:tableStyleId>
              </a:tblPr>
              <a:tblGrid>
                <a:gridCol w="824575"/>
                <a:gridCol w="5248975"/>
                <a:gridCol w="5226525"/>
              </a:tblGrid>
              <a:tr h="370850">
                <a:tc>
                  <a:txBody>
                    <a:bodyPr/>
                    <a:lstStyle/>
                    <a:p>
                      <a:pPr indent="0" lvl="0" marL="0" marR="0" rtl="0" algn="l">
                        <a:spcBef>
                          <a:spcPts val="0"/>
                        </a:spcBef>
                        <a:spcAft>
                          <a:spcPts val="0"/>
                        </a:spcAft>
                        <a:buNone/>
                      </a:pPr>
                      <a:r>
                        <a:rPr lang="en-US" sz="1200">
                          <a:latin typeface="Tahoma"/>
                          <a:ea typeface="Tahoma"/>
                          <a:cs typeface="Tahoma"/>
                          <a:sym typeface="Tahoma"/>
                        </a:rPr>
                        <a:t>No.</a:t>
                      </a:r>
                      <a:endParaRPr/>
                    </a:p>
                  </a:txBody>
                  <a:tcPr marT="45725" marB="45725" marR="91450" marL="91450"/>
                </a:tc>
                <a:tc>
                  <a:txBody>
                    <a:bodyPr/>
                    <a:lstStyle/>
                    <a:p>
                      <a:pPr indent="0" lvl="0" marL="0" marR="0" rtl="0" algn="l">
                        <a:spcBef>
                          <a:spcPts val="0"/>
                        </a:spcBef>
                        <a:spcAft>
                          <a:spcPts val="0"/>
                        </a:spcAft>
                        <a:buNone/>
                      </a:pPr>
                      <a:r>
                        <a:rPr lang="en-US" sz="1200">
                          <a:latin typeface="Tahoma"/>
                          <a:ea typeface="Tahoma"/>
                          <a:cs typeface="Tahoma"/>
                          <a:sym typeface="Tahoma"/>
                        </a:rPr>
                        <a:t>การทำงาน Web</a:t>
                      </a:r>
                      <a:endParaRPr/>
                    </a:p>
                  </a:txBody>
                  <a:tcPr marT="45725" marB="45725" marR="91450" marL="91450"/>
                </a:tc>
                <a:tc>
                  <a:txBody>
                    <a:bodyPr/>
                    <a:lstStyle/>
                    <a:p>
                      <a:pPr indent="0" lvl="0" marL="0" marR="0" rtl="0" algn="l">
                        <a:spcBef>
                          <a:spcPts val="0"/>
                        </a:spcBef>
                        <a:spcAft>
                          <a:spcPts val="0"/>
                        </a:spcAft>
                        <a:buNone/>
                      </a:pPr>
                      <a:r>
                        <a:rPr lang="en-US" sz="1200">
                          <a:latin typeface="Tahoma"/>
                          <a:ea typeface="Tahoma"/>
                          <a:cs typeface="Tahoma"/>
                          <a:sym typeface="Tahoma"/>
                        </a:rPr>
                        <a:t>เปรียบเทีบบกับ Proposal</a:t>
                      </a:r>
                      <a:endParaRPr/>
                    </a:p>
                    <a:p>
                      <a:pPr indent="0" lvl="0" marL="0" marR="0" rtl="0" algn="l">
                        <a:spcBef>
                          <a:spcPts val="0"/>
                        </a:spcBef>
                        <a:spcAft>
                          <a:spcPts val="0"/>
                        </a:spcAft>
                        <a:buNone/>
                      </a:pPr>
                      <a:r>
                        <a:rPr lang="en-US" sz="1200">
                          <a:latin typeface="Tahoma"/>
                          <a:ea typeface="Tahoma"/>
                          <a:cs typeface="Tahoma"/>
                          <a:sym typeface="Tahoma"/>
                        </a:rPr>
                        <a:t>อ้างอิงเอกสารเลขที่ “POT211181_4-0712202110481669 (1).pdf”</a:t>
                      </a:r>
                      <a:endParaRPr/>
                    </a:p>
                  </a:txBody>
                  <a:tcPr marT="45725" marB="45725" marR="91450" marL="91450"/>
                </a:tc>
              </a:tr>
              <a:tr h="370850">
                <a:tc>
                  <a:txBody>
                    <a:bodyPr/>
                    <a:lstStyle/>
                    <a:p>
                      <a:pPr indent="0" lvl="0" marL="0" marR="0" rtl="0" algn="r">
                        <a:spcBef>
                          <a:spcPts val="0"/>
                        </a:spcBef>
                        <a:spcAft>
                          <a:spcPts val="0"/>
                        </a:spcAft>
                        <a:buNone/>
                      </a:pPr>
                      <a:r>
                        <a:rPr lang="en-US" sz="1200">
                          <a:latin typeface="Tahoma"/>
                          <a:ea typeface="Tahoma"/>
                          <a:cs typeface="Tahoma"/>
                          <a:sym typeface="Tahoma"/>
                        </a:rPr>
                        <a:t>1.</a:t>
                      </a:r>
                      <a:endParaRPr sz="1200">
                        <a:latin typeface="Tahoma"/>
                        <a:ea typeface="Tahoma"/>
                        <a:cs typeface="Tahoma"/>
                        <a:sym typeface="Tahoma"/>
                      </a:endParaRPr>
                    </a:p>
                  </a:txBody>
                  <a:tcPr marT="45725" marB="45725" marR="91450" marL="91450"/>
                </a:tc>
                <a:tc>
                  <a:txBody>
                    <a:bodyPr/>
                    <a:lstStyle/>
                    <a:p>
                      <a:pPr indent="0" lvl="0" marL="0" marR="0" rtl="0" algn="l">
                        <a:spcBef>
                          <a:spcPts val="0"/>
                        </a:spcBef>
                        <a:spcAft>
                          <a:spcPts val="0"/>
                        </a:spcAft>
                        <a:buNone/>
                      </a:pPr>
                      <a:r>
                        <a:rPr lang="en-US" sz="1200">
                          <a:latin typeface="Tahoma"/>
                          <a:ea typeface="Tahoma"/>
                          <a:cs typeface="Tahoma"/>
                          <a:sym typeface="Tahoma"/>
                        </a:rPr>
                        <a:t>Import Excel</a:t>
                      </a:r>
                      <a:endParaRPr/>
                    </a:p>
                  </a:txBody>
                  <a:tcPr marT="45725" marB="45725" marR="91450" marL="91450"/>
                </a:tc>
                <a:tc>
                  <a:txBody>
                    <a:bodyPr/>
                    <a:lstStyle/>
                    <a:p>
                      <a:pPr indent="0" lvl="0" marL="0" marR="0" rtl="0" algn="l">
                        <a:spcBef>
                          <a:spcPts val="0"/>
                        </a:spcBef>
                        <a:spcAft>
                          <a:spcPts val="0"/>
                        </a:spcAft>
                        <a:buNone/>
                      </a:pPr>
                      <a:r>
                        <a:rPr lang="en-US" sz="1200">
                          <a:latin typeface="Tahoma"/>
                          <a:ea typeface="Tahoma"/>
                          <a:cs typeface="Tahoma"/>
                          <a:sym typeface="Tahoma"/>
                        </a:rPr>
                        <a:t> </a:t>
                      </a:r>
                      <a:endParaRPr sz="1200">
                        <a:latin typeface="Tahoma"/>
                        <a:ea typeface="Tahoma"/>
                        <a:cs typeface="Tahoma"/>
                        <a:sym typeface="Tahoma"/>
                      </a:endParaRPr>
                    </a:p>
                  </a:txBody>
                  <a:tcPr marT="45725" marB="45725" marR="91450" marL="91450"/>
                </a:tc>
              </a:tr>
              <a:tr h="370850">
                <a:tc>
                  <a:txBody>
                    <a:bodyPr/>
                    <a:lstStyle/>
                    <a:p>
                      <a:pPr indent="0" lvl="0" marL="0" marR="0" rtl="0" algn="r">
                        <a:spcBef>
                          <a:spcPts val="0"/>
                        </a:spcBef>
                        <a:spcAft>
                          <a:spcPts val="0"/>
                        </a:spcAft>
                        <a:buNone/>
                      </a:pPr>
                      <a:r>
                        <a:rPr lang="en-US" sz="1200">
                          <a:latin typeface="Tahoma"/>
                          <a:ea typeface="Tahoma"/>
                          <a:cs typeface="Tahoma"/>
                          <a:sym typeface="Tahoma"/>
                        </a:rPr>
                        <a:t>2.</a:t>
                      </a:r>
                      <a:endParaRPr sz="1200">
                        <a:latin typeface="Tahoma"/>
                        <a:ea typeface="Tahoma"/>
                        <a:cs typeface="Tahoma"/>
                        <a:sym typeface="Tahoma"/>
                      </a:endParaRPr>
                    </a:p>
                  </a:txBody>
                  <a:tcPr marT="45725" marB="45725" marR="91450" marL="91450"/>
                </a:tc>
                <a:tc>
                  <a:txBody>
                    <a:bodyPr/>
                    <a:lstStyle/>
                    <a:p>
                      <a:pPr indent="0" lvl="0" marL="0" marR="0" rtl="0" algn="l">
                        <a:spcBef>
                          <a:spcPts val="0"/>
                        </a:spcBef>
                        <a:spcAft>
                          <a:spcPts val="0"/>
                        </a:spcAft>
                        <a:buNone/>
                      </a:pPr>
                      <a:r>
                        <a:rPr lang="en-US" sz="1200">
                          <a:latin typeface="Tahoma"/>
                          <a:ea typeface="Tahoma"/>
                          <a:cs typeface="Tahoma"/>
                          <a:sym typeface="Tahoma"/>
                        </a:rPr>
                        <a:t>View Data On Web (Rolling)</a:t>
                      </a:r>
                      <a:endParaRPr/>
                    </a:p>
                  </a:txBody>
                  <a:tcPr marT="45725" marB="45725" marR="91450" marL="91450"/>
                </a:tc>
                <a:tc>
                  <a:txBody>
                    <a:bodyPr/>
                    <a:lstStyle/>
                    <a:p>
                      <a:pPr indent="0" lvl="0" marL="0" marR="0" rtl="0" algn="l">
                        <a:spcBef>
                          <a:spcPts val="0"/>
                        </a:spcBef>
                        <a:spcAft>
                          <a:spcPts val="0"/>
                        </a:spcAft>
                        <a:buNone/>
                      </a:pPr>
                      <a:r>
                        <a:t/>
                      </a:r>
                      <a:endParaRPr sz="1200">
                        <a:latin typeface="Tahoma"/>
                        <a:ea typeface="Tahoma"/>
                        <a:cs typeface="Tahoma"/>
                        <a:sym typeface="Tahoma"/>
                      </a:endParaRPr>
                    </a:p>
                  </a:txBody>
                  <a:tcPr marT="45725" marB="45725" marR="91450" marL="91450"/>
                </a:tc>
              </a:tr>
              <a:tr h="370850">
                <a:tc>
                  <a:txBody>
                    <a:bodyPr/>
                    <a:lstStyle/>
                    <a:p>
                      <a:pPr indent="0" lvl="0" marL="0" marR="0" rtl="0" algn="r">
                        <a:spcBef>
                          <a:spcPts val="0"/>
                        </a:spcBef>
                        <a:spcAft>
                          <a:spcPts val="0"/>
                        </a:spcAft>
                        <a:buNone/>
                      </a:pPr>
                      <a:r>
                        <a:rPr lang="en-US" sz="1200">
                          <a:latin typeface="Tahoma"/>
                          <a:ea typeface="Tahoma"/>
                          <a:cs typeface="Tahoma"/>
                          <a:sym typeface="Tahoma"/>
                        </a:rPr>
                        <a:t>3.</a:t>
                      </a:r>
                      <a:endParaRPr sz="1200">
                        <a:latin typeface="Tahoma"/>
                        <a:ea typeface="Tahoma"/>
                        <a:cs typeface="Tahoma"/>
                        <a:sym typeface="Tahoma"/>
                      </a:endParaRPr>
                    </a:p>
                  </a:txBody>
                  <a:tcPr marT="45725" marB="45725" marR="91450" marL="91450"/>
                </a:tc>
                <a:tc>
                  <a:txBody>
                    <a:bodyPr/>
                    <a:lstStyle/>
                    <a:p>
                      <a:pPr indent="0" lvl="0" marL="0" marR="0" rtl="0" algn="l">
                        <a:spcBef>
                          <a:spcPts val="0"/>
                        </a:spcBef>
                        <a:spcAft>
                          <a:spcPts val="0"/>
                        </a:spcAft>
                        <a:buNone/>
                      </a:pPr>
                      <a:r>
                        <a:rPr lang="en-US" sz="1200">
                          <a:latin typeface="Tahoma"/>
                          <a:ea typeface="Tahoma"/>
                          <a:cs typeface="Tahoma"/>
                          <a:sym typeface="Tahoma"/>
                        </a:rPr>
                        <a:t>Paste Data user copy ข้อมูลจาก Excel มาวางใน Web, Edit Data on web</a:t>
                      </a:r>
                      <a:endParaRPr/>
                    </a:p>
                  </a:txBody>
                  <a:tcPr marT="45725" marB="45725" marR="91450" marL="91450"/>
                </a:tc>
                <a:tc>
                  <a:txBody>
                    <a:bodyPr/>
                    <a:lstStyle/>
                    <a:p>
                      <a:pPr indent="0" lvl="0" marL="0" marR="0" rtl="0" algn="l">
                        <a:lnSpc>
                          <a:spcPct val="100000"/>
                        </a:lnSpc>
                        <a:spcBef>
                          <a:spcPts val="0"/>
                        </a:spcBef>
                        <a:spcAft>
                          <a:spcPts val="0"/>
                        </a:spcAft>
                        <a:buClr>
                          <a:schemeClr val="dk1"/>
                        </a:buClr>
                        <a:buSzPts val="1200"/>
                        <a:buFont typeface="Tahoma"/>
                        <a:buNone/>
                      </a:pPr>
                      <a:r>
                        <a:t/>
                      </a:r>
                      <a:endParaRPr sz="1200">
                        <a:latin typeface="Tahoma"/>
                        <a:ea typeface="Tahoma"/>
                        <a:cs typeface="Tahoma"/>
                        <a:sym typeface="Tahoma"/>
                      </a:endParaRPr>
                    </a:p>
                  </a:txBody>
                  <a:tcPr marT="45725" marB="45725" marR="91450" marL="91450"/>
                </a:tc>
              </a:tr>
              <a:tr h="410775">
                <a:tc>
                  <a:txBody>
                    <a:bodyPr/>
                    <a:lstStyle/>
                    <a:p>
                      <a:pPr indent="0" lvl="0" marL="0" marR="0" rtl="0" algn="r">
                        <a:spcBef>
                          <a:spcPts val="0"/>
                        </a:spcBef>
                        <a:spcAft>
                          <a:spcPts val="0"/>
                        </a:spcAft>
                        <a:buNone/>
                      </a:pPr>
                      <a:r>
                        <a:rPr lang="en-US" sz="1200">
                          <a:latin typeface="Tahoma"/>
                          <a:ea typeface="Tahoma"/>
                          <a:cs typeface="Tahoma"/>
                          <a:sym typeface="Tahoma"/>
                        </a:rPr>
                        <a:t>4.</a:t>
                      </a:r>
                      <a:endParaRPr/>
                    </a:p>
                  </a:txBody>
                  <a:tcPr marT="45725" marB="45725" marR="91450" marL="91450"/>
                </a:tc>
                <a:tc>
                  <a:txBody>
                    <a:bodyPr/>
                    <a:lstStyle/>
                    <a:p>
                      <a:pPr indent="0" lvl="0" marL="0" marR="0" rtl="0" algn="l">
                        <a:spcBef>
                          <a:spcPts val="0"/>
                        </a:spcBef>
                        <a:spcAft>
                          <a:spcPts val="0"/>
                        </a:spcAft>
                        <a:buNone/>
                      </a:pPr>
                      <a:r>
                        <a:rPr lang="en-US" sz="1200">
                          <a:latin typeface="Tahoma"/>
                          <a:ea typeface="Tahoma"/>
                          <a:cs typeface="Tahoma"/>
                          <a:sym typeface="Tahoma"/>
                        </a:rPr>
                        <a:t>Save Data can control version and running revision data </a:t>
                      </a:r>
                      <a:endParaRPr/>
                    </a:p>
                    <a:p>
                      <a:pPr indent="0" lvl="0" marL="0" marR="0" rtl="0" algn="l">
                        <a:spcBef>
                          <a:spcPts val="0"/>
                        </a:spcBef>
                        <a:spcAft>
                          <a:spcPts val="0"/>
                        </a:spcAft>
                        <a:buNone/>
                      </a:pPr>
                      <a:r>
                        <a:rPr lang="en-US" sz="1200">
                          <a:latin typeface="Tahoma"/>
                          <a:ea typeface="Tahoma"/>
                          <a:cs typeface="Tahoma"/>
                          <a:sym typeface="Tahoma"/>
                        </a:rPr>
                        <a:t> - บันทึก</a:t>
                      </a:r>
                      <a:endParaRPr/>
                    </a:p>
                    <a:p>
                      <a:pPr indent="0" lvl="0" marL="0" marR="0" rtl="0" algn="l">
                        <a:spcBef>
                          <a:spcPts val="0"/>
                        </a:spcBef>
                        <a:spcAft>
                          <a:spcPts val="0"/>
                        </a:spcAft>
                        <a:buNone/>
                      </a:pPr>
                      <a:r>
                        <a:rPr lang="en-US" sz="1200">
                          <a:latin typeface="Tahoma"/>
                          <a:ea typeface="Tahoma"/>
                          <a:cs typeface="Tahoma"/>
                          <a:sym typeface="Tahoma"/>
                        </a:rPr>
                        <a:t> - บันทึกเป็น</a:t>
                      </a:r>
                      <a:endParaRPr sz="1200">
                        <a:latin typeface="Tahoma"/>
                        <a:ea typeface="Tahoma"/>
                        <a:cs typeface="Tahoma"/>
                        <a:sym typeface="Tahoma"/>
                      </a:endParaRPr>
                    </a:p>
                  </a:txBody>
                  <a:tcPr marT="45725" marB="45725" marR="91450" marL="91450"/>
                </a:tc>
                <a:tc>
                  <a:txBody>
                    <a:bodyPr/>
                    <a:lstStyle/>
                    <a:p>
                      <a:pPr indent="0" lvl="0" marL="0" marR="0" rtl="0" algn="l">
                        <a:lnSpc>
                          <a:spcPct val="100000"/>
                        </a:lnSpc>
                        <a:spcBef>
                          <a:spcPts val="0"/>
                        </a:spcBef>
                        <a:spcAft>
                          <a:spcPts val="0"/>
                        </a:spcAft>
                        <a:buClr>
                          <a:schemeClr val="dk1"/>
                        </a:buClr>
                        <a:buSzPts val="1200"/>
                        <a:buFont typeface="Tahoma"/>
                        <a:buNone/>
                      </a:pPr>
                      <a:r>
                        <a:t/>
                      </a:r>
                      <a:endParaRPr sz="1200">
                        <a:solidFill>
                          <a:srgbClr val="FF0000"/>
                        </a:solidFill>
                        <a:latin typeface="Tahoma"/>
                        <a:ea typeface="Tahoma"/>
                        <a:cs typeface="Tahoma"/>
                        <a:sym typeface="Tahoma"/>
                      </a:endParaRPr>
                    </a:p>
                  </a:txBody>
                  <a:tcPr marT="45725" marB="45725" marR="91450" marL="91450"/>
                </a:tc>
              </a:tr>
            </a:tbl>
          </a:graphicData>
        </a:graphic>
      </p:graphicFrame>
      <p:sp>
        <p:nvSpPr>
          <p:cNvPr id="395" name="Google Shape;395;p21"/>
          <p:cNvSpPr txBox="1"/>
          <p:nvPr/>
        </p:nvSpPr>
        <p:spPr>
          <a:xfrm>
            <a:off x="365762" y="426810"/>
            <a:ext cx="9095871" cy="539015"/>
          </a:xfrm>
          <a:prstGeom prst="rect">
            <a:avLst/>
          </a:prstGeom>
          <a:noFill/>
          <a:ln>
            <a:noFill/>
          </a:ln>
        </p:spPr>
        <p:txBody>
          <a:bodyPr anchorCtr="0" anchor="b" bIns="45700" lIns="91425" spcFirstLastPara="1" rIns="91425" wrap="square" tIns="45700">
            <a:normAutofit fontScale="62500" lnSpcReduction="20000"/>
          </a:bodyPr>
          <a:lstStyle/>
          <a:p>
            <a:pPr indent="0" lvl="0" marL="0" marR="0" rtl="0" algn="l">
              <a:lnSpc>
                <a:spcPct val="90000"/>
              </a:lnSpc>
              <a:spcBef>
                <a:spcPts val="0"/>
              </a:spcBef>
              <a:spcAft>
                <a:spcPts val="0"/>
              </a:spcAft>
              <a:buClr>
                <a:srgbClr val="002060"/>
              </a:buClr>
              <a:buSzPct val="100000"/>
              <a:buFont typeface="Tahoma"/>
              <a:buNone/>
            </a:pPr>
            <a:r>
              <a:rPr b="1" lang="en-US" sz="3000">
                <a:solidFill>
                  <a:srgbClr val="002060"/>
                </a:solidFill>
                <a:latin typeface="Tahoma"/>
                <a:ea typeface="Tahoma"/>
                <a:cs typeface="Tahoma"/>
                <a:sym typeface="Tahoma"/>
              </a:rPr>
              <a:t>1. Menu Supply Plan &gt;&gt; Ability Rayong</a:t>
            </a:r>
            <a:endParaRPr/>
          </a:p>
          <a:p>
            <a:pPr indent="0" lvl="0" marL="0" marR="0" rtl="0" algn="l">
              <a:lnSpc>
                <a:spcPct val="90000"/>
              </a:lnSpc>
              <a:spcBef>
                <a:spcPts val="0"/>
              </a:spcBef>
              <a:spcAft>
                <a:spcPts val="0"/>
              </a:spcAft>
              <a:buClr>
                <a:srgbClr val="002060"/>
              </a:buClr>
              <a:buSzPct val="100000"/>
              <a:buFont typeface="Tahoma"/>
              <a:buNone/>
            </a:pPr>
            <a:r>
              <a:rPr b="1" lang="en-US" sz="3000">
                <a:solidFill>
                  <a:srgbClr val="002060"/>
                </a:solidFill>
                <a:latin typeface="Tahoma"/>
                <a:ea typeface="Tahoma"/>
                <a:cs typeface="Tahoma"/>
                <a:sym typeface="Tahoma"/>
              </a:rPr>
              <a:t>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99" name="Shape 399"/>
        <p:cNvGrpSpPr/>
        <p:nvPr/>
      </p:nvGrpSpPr>
      <p:grpSpPr>
        <a:xfrm>
          <a:off x="0" y="0"/>
          <a:ext cx="0" cy="0"/>
          <a:chOff x="0" y="0"/>
          <a:chExt cx="0" cy="0"/>
        </a:xfrm>
      </p:grpSpPr>
      <p:graphicFrame>
        <p:nvGraphicFramePr>
          <p:cNvPr id="400" name="Google Shape;400;p22"/>
          <p:cNvGraphicFramePr/>
          <p:nvPr/>
        </p:nvGraphicFramePr>
        <p:xfrm>
          <a:off x="445970" y="930623"/>
          <a:ext cx="3000000" cy="3000000"/>
        </p:xfrm>
        <a:graphic>
          <a:graphicData uri="http://schemas.openxmlformats.org/drawingml/2006/table">
            <a:tbl>
              <a:tblPr bandRow="1" firstRow="1">
                <a:noFill/>
                <a:tableStyleId>{A4E2F8C6-5285-43A2-9047-9633D8D1594C}</a:tableStyleId>
              </a:tblPr>
              <a:tblGrid>
                <a:gridCol w="824575"/>
                <a:gridCol w="5248975"/>
                <a:gridCol w="5226525"/>
              </a:tblGrid>
              <a:tr h="370850">
                <a:tc>
                  <a:txBody>
                    <a:bodyPr/>
                    <a:lstStyle/>
                    <a:p>
                      <a:pPr indent="0" lvl="0" marL="0" marR="0" rtl="0" algn="l">
                        <a:spcBef>
                          <a:spcPts val="0"/>
                        </a:spcBef>
                        <a:spcAft>
                          <a:spcPts val="0"/>
                        </a:spcAft>
                        <a:buNone/>
                      </a:pPr>
                      <a:r>
                        <a:rPr lang="en-US" sz="1200">
                          <a:latin typeface="Tahoma"/>
                          <a:ea typeface="Tahoma"/>
                          <a:cs typeface="Tahoma"/>
                          <a:sym typeface="Tahoma"/>
                        </a:rPr>
                        <a:t>No.</a:t>
                      </a:r>
                      <a:endParaRPr/>
                    </a:p>
                  </a:txBody>
                  <a:tcPr marT="45725" marB="45725" marR="91450" marL="91450"/>
                </a:tc>
                <a:tc>
                  <a:txBody>
                    <a:bodyPr/>
                    <a:lstStyle/>
                    <a:p>
                      <a:pPr indent="0" lvl="0" marL="0" marR="0" rtl="0" algn="l">
                        <a:spcBef>
                          <a:spcPts val="0"/>
                        </a:spcBef>
                        <a:spcAft>
                          <a:spcPts val="0"/>
                        </a:spcAft>
                        <a:buNone/>
                      </a:pPr>
                      <a:r>
                        <a:rPr lang="en-US" sz="1200">
                          <a:latin typeface="Tahoma"/>
                          <a:ea typeface="Tahoma"/>
                          <a:cs typeface="Tahoma"/>
                          <a:sym typeface="Tahoma"/>
                        </a:rPr>
                        <a:t>การทำงาน Web</a:t>
                      </a:r>
                      <a:endParaRPr/>
                    </a:p>
                  </a:txBody>
                  <a:tcPr marT="45725" marB="45725" marR="91450" marL="91450"/>
                </a:tc>
                <a:tc>
                  <a:txBody>
                    <a:bodyPr/>
                    <a:lstStyle/>
                    <a:p>
                      <a:pPr indent="0" lvl="0" marL="0" marR="0" rtl="0" algn="l">
                        <a:spcBef>
                          <a:spcPts val="0"/>
                        </a:spcBef>
                        <a:spcAft>
                          <a:spcPts val="0"/>
                        </a:spcAft>
                        <a:buNone/>
                      </a:pPr>
                      <a:r>
                        <a:rPr lang="en-US" sz="1200">
                          <a:latin typeface="Tahoma"/>
                          <a:ea typeface="Tahoma"/>
                          <a:cs typeface="Tahoma"/>
                          <a:sym typeface="Tahoma"/>
                        </a:rPr>
                        <a:t>เปรียบเทีบบกับ Proposal</a:t>
                      </a:r>
                      <a:endParaRPr/>
                    </a:p>
                    <a:p>
                      <a:pPr indent="0" lvl="0" marL="0" marR="0" rtl="0" algn="l">
                        <a:spcBef>
                          <a:spcPts val="0"/>
                        </a:spcBef>
                        <a:spcAft>
                          <a:spcPts val="0"/>
                        </a:spcAft>
                        <a:buNone/>
                      </a:pPr>
                      <a:r>
                        <a:rPr lang="en-US" sz="1200">
                          <a:latin typeface="Tahoma"/>
                          <a:ea typeface="Tahoma"/>
                          <a:cs typeface="Tahoma"/>
                          <a:sym typeface="Tahoma"/>
                        </a:rPr>
                        <a:t>อ้างอิงเอกสารเลขที่ “POT211181_4-0712202110481669 (1).pdf”</a:t>
                      </a:r>
                      <a:endParaRPr/>
                    </a:p>
                  </a:txBody>
                  <a:tcPr marT="45725" marB="45725" marR="91450" marL="91450"/>
                </a:tc>
              </a:tr>
              <a:tr h="370850">
                <a:tc>
                  <a:txBody>
                    <a:bodyPr/>
                    <a:lstStyle/>
                    <a:p>
                      <a:pPr indent="0" lvl="0" marL="0" marR="0" rtl="0" algn="r">
                        <a:spcBef>
                          <a:spcPts val="0"/>
                        </a:spcBef>
                        <a:spcAft>
                          <a:spcPts val="0"/>
                        </a:spcAft>
                        <a:buNone/>
                      </a:pPr>
                      <a:r>
                        <a:rPr lang="en-US" sz="1200">
                          <a:latin typeface="Tahoma"/>
                          <a:ea typeface="Tahoma"/>
                          <a:cs typeface="Tahoma"/>
                          <a:sym typeface="Tahoma"/>
                        </a:rPr>
                        <a:t>1.</a:t>
                      </a:r>
                      <a:endParaRPr sz="1200">
                        <a:latin typeface="Tahoma"/>
                        <a:ea typeface="Tahoma"/>
                        <a:cs typeface="Tahoma"/>
                        <a:sym typeface="Tahoma"/>
                      </a:endParaRPr>
                    </a:p>
                  </a:txBody>
                  <a:tcPr marT="45725" marB="45725" marR="91450" marL="91450"/>
                </a:tc>
                <a:tc>
                  <a:txBody>
                    <a:bodyPr/>
                    <a:lstStyle/>
                    <a:p>
                      <a:pPr indent="0" lvl="0" marL="0" marR="0" rtl="0" algn="l">
                        <a:spcBef>
                          <a:spcPts val="0"/>
                        </a:spcBef>
                        <a:spcAft>
                          <a:spcPts val="0"/>
                        </a:spcAft>
                        <a:buNone/>
                      </a:pPr>
                      <a:r>
                        <a:rPr lang="en-US" sz="1200">
                          <a:latin typeface="Tahoma"/>
                          <a:ea typeface="Tahoma"/>
                          <a:cs typeface="Tahoma"/>
                          <a:sym typeface="Tahoma"/>
                        </a:rPr>
                        <a:t>Import Excel</a:t>
                      </a:r>
                      <a:endParaRPr/>
                    </a:p>
                  </a:txBody>
                  <a:tcPr marT="45725" marB="45725" marR="91450" marL="91450"/>
                </a:tc>
                <a:tc>
                  <a:txBody>
                    <a:bodyPr/>
                    <a:lstStyle/>
                    <a:p>
                      <a:pPr indent="0" lvl="0" marL="0" marR="0" rtl="0" algn="l">
                        <a:spcBef>
                          <a:spcPts val="0"/>
                        </a:spcBef>
                        <a:spcAft>
                          <a:spcPts val="0"/>
                        </a:spcAft>
                        <a:buNone/>
                      </a:pPr>
                      <a:r>
                        <a:rPr lang="en-US" sz="1200">
                          <a:solidFill>
                            <a:srgbClr val="00B050"/>
                          </a:solidFill>
                          <a:latin typeface="Tahoma"/>
                          <a:ea typeface="Tahoma"/>
                          <a:cs typeface="Tahoma"/>
                          <a:sym typeface="Tahoma"/>
                        </a:rPr>
                        <a:t> มีระบุไว้ใน Proposal</a:t>
                      </a:r>
                      <a:endParaRPr/>
                    </a:p>
                  </a:txBody>
                  <a:tcPr marT="45725" marB="45725" marR="91450" marL="91450"/>
                </a:tc>
              </a:tr>
              <a:tr h="370850">
                <a:tc>
                  <a:txBody>
                    <a:bodyPr/>
                    <a:lstStyle/>
                    <a:p>
                      <a:pPr indent="0" lvl="0" marL="0" marR="0" rtl="0" algn="r">
                        <a:spcBef>
                          <a:spcPts val="0"/>
                        </a:spcBef>
                        <a:spcAft>
                          <a:spcPts val="0"/>
                        </a:spcAft>
                        <a:buNone/>
                      </a:pPr>
                      <a:r>
                        <a:rPr lang="en-US" sz="1200">
                          <a:latin typeface="Tahoma"/>
                          <a:ea typeface="Tahoma"/>
                          <a:cs typeface="Tahoma"/>
                          <a:sym typeface="Tahoma"/>
                        </a:rPr>
                        <a:t>2.</a:t>
                      </a:r>
                      <a:endParaRPr sz="1200">
                        <a:latin typeface="Tahoma"/>
                        <a:ea typeface="Tahoma"/>
                        <a:cs typeface="Tahoma"/>
                        <a:sym typeface="Tahoma"/>
                      </a:endParaRPr>
                    </a:p>
                  </a:txBody>
                  <a:tcPr marT="45725" marB="45725" marR="91450" marL="91450"/>
                </a:tc>
                <a:tc>
                  <a:txBody>
                    <a:bodyPr/>
                    <a:lstStyle/>
                    <a:p>
                      <a:pPr indent="0" lvl="0" marL="0" marR="0" rtl="0" algn="l">
                        <a:spcBef>
                          <a:spcPts val="0"/>
                        </a:spcBef>
                        <a:spcAft>
                          <a:spcPts val="0"/>
                        </a:spcAft>
                        <a:buNone/>
                      </a:pPr>
                      <a:r>
                        <a:rPr lang="en-US" sz="1200">
                          <a:latin typeface="Tahoma"/>
                          <a:ea typeface="Tahoma"/>
                          <a:cs typeface="Tahoma"/>
                          <a:sym typeface="Tahoma"/>
                        </a:rPr>
                        <a:t>View Data On Web (Rolling)</a:t>
                      </a:r>
                      <a:endParaRPr/>
                    </a:p>
                  </a:txBody>
                  <a:tcPr marT="45725" marB="45725" marR="91450" marL="91450"/>
                </a:tc>
                <a:tc>
                  <a:txBody>
                    <a:bodyPr/>
                    <a:lstStyle/>
                    <a:p>
                      <a:pPr indent="0" lvl="0" marL="0" marR="0" rtl="0" algn="l">
                        <a:spcBef>
                          <a:spcPts val="0"/>
                        </a:spcBef>
                        <a:spcAft>
                          <a:spcPts val="0"/>
                        </a:spcAft>
                        <a:buNone/>
                      </a:pPr>
                      <a:r>
                        <a:rPr lang="en-US" sz="1200">
                          <a:solidFill>
                            <a:srgbClr val="FF0000"/>
                          </a:solidFill>
                          <a:latin typeface="Tahoma"/>
                          <a:ea typeface="Tahoma"/>
                          <a:cs typeface="Tahoma"/>
                          <a:sym typeface="Tahoma"/>
                        </a:rPr>
                        <a:t>ไม่มีระบุไว้ใน Proposal</a:t>
                      </a:r>
                      <a:endParaRPr/>
                    </a:p>
                  </a:txBody>
                  <a:tcPr marT="45725" marB="45725" marR="91450" marL="91450"/>
                </a:tc>
              </a:tr>
              <a:tr h="370850">
                <a:tc>
                  <a:txBody>
                    <a:bodyPr/>
                    <a:lstStyle/>
                    <a:p>
                      <a:pPr indent="0" lvl="0" marL="0" marR="0" rtl="0" algn="r">
                        <a:spcBef>
                          <a:spcPts val="0"/>
                        </a:spcBef>
                        <a:spcAft>
                          <a:spcPts val="0"/>
                        </a:spcAft>
                        <a:buNone/>
                      </a:pPr>
                      <a:r>
                        <a:rPr lang="en-US" sz="1200">
                          <a:latin typeface="Tahoma"/>
                          <a:ea typeface="Tahoma"/>
                          <a:cs typeface="Tahoma"/>
                          <a:sym typeface="Tahoma"/>
                        </a:rPr>
                        <a:t>3.</a:t>
                      </a:r>
                      <a:endParaRPr sz="1200">
                        <a:latin typeface="Tahoma"/>
                        <a:ea typeface="Tahoma"/>
                        <a:cs typeface="Tahoma"/>
                        <a:sym typeface="Tahoma"/>
                      </a:endParaRPr>
                    </a:p>
                  </a:txBody>
                  <a:tcPr marT="45725" marB="45725" marR="91450" marL="91450"/>
                </a:tc>
                <a:tc>
                  <a:txBody>
                    <a:bodyPr/>
                    <a:lstStyle/>
                    <a:p>
                      <a:pPr indent="0" lvl="0" marL="0" marR="0" rtl="0" algn="l">
                        <a:spcBef>
                          <a:spcPts val="0"/>
                        </a:spcBef>
                        <a:spcAft>
                          <a:spcPts val="0"/>
                        </a:spcAft>
                        <a:buNone/>
                      </a:pPr>
                      <a:r>
                        <a:rPr lang="en-US" sz="1200">
                          <a:latin typeface="Tahoma"/>
                          <a:ea typeface="Tahoma"/>
                          <a:cs typeface="Tahoma"/>
                          <a:sym typeface="Tahoma"/>
                        </a:rPr>
                        <a:t>Paste Data user copy ข้อมูลจาก Excel มาวางใน Web, Edit Data on web</a:t>
                      </a:r>
                      <a:endParaRPr/>
                    </a:p>
                  </a:txBody>
                  <a:tcPr marT="45725" marB="45725" marR="91450" marL="91450"/>
                </a:tc>
                <a:tc>
                  <a:txBody>
                    <a:bodyPr/>
                    <a:lstStyle/>
                    <a:p>
                      <a:pPr indent="0" lvl="0" marL="0" marR="0" rtl="0" algn="l">
                        <a:lnSpc>
                          <a:spcPct val="100000"/>
                        </a:lnSpc>
                        <a:spcBef>
                          <a:spcPts val="0"/>
                        </a:spcBef>
                        <a:spcAft>
                          <a:spcPts val="0"/>
                        </a:spcAft>
                        <a:buClr>
                          <a:srgbClr val="FF0000"/>
                        </a:buClr>
                        <a:buSzPts val="1200"/>
                        <a:buFont typeface="Tahoma"/>
                        <a:buNone/>
                      </a:pPr>
                      <a:r>
                        <a:rPr lang="en-US" sz="1200">
                          <a:solidFill>
                            <a:srgbClr val="FF0000"/>
                          </a:solidFill>
                          <a:latin typeface="Tahoma"/>
                          <a:ea typeface="Tahoma"/>
                          <a:cs typeface="Tahoma"/>
                          <a:sym typeface="Tahoma"/>
                        </a:rPr>
                        <a:t>ไม่มีระบุไว้ใน Proposal</a:t>
                      </a:r>
                      <a:endParaRPr/>
                    </a:p>
                    <a:p>
                      <a:pPr indent="0" lvl="0" marL="0" marR="0" rtl="0" algn="l">
                        <a:lnSpc>
                          <a:spcPct val="100000"/>
                        </a:lnSpc>
                        <a:spcBef>
                          <a:spcPts val="0"/>
                        </a:spcBef>
                        <a:spcAft>
                          <a:spcPts val="0"/>
                        </a:spcAft>
                        <a:buClr>
                          <a:schemeClr val="dk1"/>
                        </a:buClr>
                        <a:buSzPts val="1200"/>
                        <a:buFont typeface="Tahoma"/>
                        <a:buNone/>
                      </a:pPr>
                      <a:r>
                        <a:t/>
                      </a:r>
                      <a:endParaRPr sz="1200">
                        <a:latin typeface="Tahoma"/>
                        <a:ea typeface="Tahoma"/>
                        <a:cs typeface="Tahoma"/>
                        <a:sym typeface="Tahoma"/>
                      </a:endParaRPr>
                    </a:p>
                  </a:txBody>
                  <a:tcPr marT="45725" marB="45725" marR="91450" marL="91450"/>
                </a:tc>
              </a:tr>
              <a:tr h="410775">
                <a:tc>
                  <a:txBody>
                    <a:bodyPr/>
                    <a:lstStyle/>
                    <a:p>
                      <a:pPr indent="0" lvl="0" marL="0" marR="0" rtl="0" algn="r">
                        <a:spcBef>
                          <a:spcPts val="0"/>
                        </a:spcBef>
                        <a:spcAft>
                          <a:spcPts val="0"/>
                        </a:spcAft>
                        <a:buNone/>
                      </a:pPr>
                      <a:r>
                        <a:rPr lang="en-US" sz="1200">
                          <a:latin typeface="Tahoma"/>
                          <a:ea typeface="Tahoma"/>
                          <a:cs typeface="Tahoma"/>
                          <a:sym typeface="Tahoma"/>
                        </a:rPr>
                        <a:t>4.</a:t>
                      </a:r>
                      <a:endParaRPr/>
                    </a:p>
                  </a:txBody>
                  <a:tcPr marT="45725" marB="45725" marR="91450" marL="91450"/>
                </a:tc>
                <a:tc>
                  <a:txBody>
                    <a:bodyPr/>
                    <a:lstStyle/>
                    <a:p>
                      <a:pPr indent="0" lvl="0" marL="0" marR="0" rtl="0" algn="l">
                        <a:spcBef>
                          <a:spcPts val="0"/>
                        </a:spcBef>
                        <a:spcAft>
                          <a:spcPts val="0"/>
                        </a:spcAft>
                        <a:buNone/>
                      </a:pPr>
                      <a:r>
                        <a:rPr lang="en-US" sz="1200">
                          <a:latin typeface="Tahoma"/>
                          <a:ea typeface="Tahoma"/>
                          <a:cs typeface="Tahoma"/>
                          <a:sym typeface="Tahoma"/>
                        </a:rPr>
                        <a:t>Save Data can control version and running revision data </a:t>
                      </a:r>
                      <a:endParaRPr/>
                    </a:p>
                    <a:p>
                      <a:pPr indent="0" lvl="0" marL="0" marR="0" rtl="0" algn="l">
                        <a:spcBef>
                          <a:spcPts val="0"/>
                        </a:spcBef>
                        <a:spcAft>
                          <a:spcPts val="0"/>
                        </a:spcAft>
                        <a:buNone/>
                      </a:pPr>
                      <a:r>
                        <a:rPr lang="en-US" sz="1200">
                          <a:latin typeface="Tahoma"/>
                          <a:ea typeface="Tahoma"/>
                          <a:cs typeface="Tahoma"/>
                          <a:sym typeface="Tahoma"/>
                        </a:rPr>
                        <a:t> - บันทึก</a:t>
                      </a:r>
                      <a:endParaRPr/>
                    </a:p>
                    <a:p>
                      <a:pPr indent="0" lvl="0" marL="0" marR="0" rtl="0" algn="l">
                        <a:spcBef>
                          <a:spcPts val="0"/>
                        </a:spcBef>
                        <a:spcAft>
                          <a:spcPts val="0"/>
                        </a:spcAft>
                        <a:buNone/>
                      </a:pPr>
                      <a:r>
                        <a:rPr lang="en-US" sz="1200">
                          <a:latin typeface="Tahoma"/>
                          <a:ea typeface="Tahoma"/>
                          <a:cs typeface="Tahoma"/>
                          <a:sym typeface="Tahoma"/>
                        </a:rPr>
                        <a:t> - บันทึกเป็น</a:t>
                      </a:r>
                      <a:endParaRPr sz="1200">
                        <a:latin typeface="Tahoma"/>
                        <a:ea typeface="Tahoma"/>
                        <a:cs typeface="Tahoma"/>
                        <a:sym typeface="Tahoma"/>
                      </a:endParaRPr>
                    </a:p>
                  </a:txBody>
                  <a:tcPr marT="45725" marB="45725" marR="91450" marL="91450"/>
                </a:tc>
                <a:tc>
                  <a:txBody>
                    <a:bodyPr/>
                    <a:lstStyle/>
                    <a:p>
                      <a:pPr indent="0" lvl="0" marL="0" marR="0" rtl="0" algn="l">
                        <a:lnSpc>
                          <a:spcPct val="100000"/>
                        </a:lnSpc>
                        <a:spcBef>
                          <a:spcPts val="0"/>
                        </a:spcBef>
                        <a:spcAft>
                          <a:spcPts val="0"/>
                        </a:spcAft>
                        <a:buClr>
                          <a:srgbClr val="FF0000"/>
                        </a:buClr>
                        <a:buSzPts val="1200"/>
                        <a:buFont typeface="Tahoma"/>
                        <a:buNone/>
                      </a:pPr>
                      <a:r>
                        <a:rPr lang="en-US" sz="1200">
                          <a:solidFill>
                            <a:srgbClr val="FF0000"/>
                          </a:solidFill>
                          <a:latin typeface="Tahoma"/>
                          <a:ea typeface="Tahoma"/>
                          <a:cs typeface="Tahoma"/>
                          <a:sym typeface="Tahoma"/>
                        </a:rPr>
                        <a:t>ไม่มีระบุไว้ใน Proposal</a:t>
                      </a:r>
                      <a:endParaRPr/>
                    </a:p>
                    <a:p>
                      <a:pPr indent="0" lvl="0" marL="0" marR="0" rtl="0" algn="l">
                        <a:lnSpc>
                          <a:spcPct val="100000"/>
                        </a:lnSpc>
                        <a:spcBef>
                          <a:spcPts val="0"/>
                        </a:spcBef>
                        <a:spcAft>
                          <a:spcPts val="0"/>
                        </a:spcAft>
                        <a:buClr>
                          <a:schemeClr val="dk1"/>
                        </a:buClr>
                        <a:buSzPts val="1200"/>
                        <a:buFont typeface="Tahoma"/>
                        <a:buNone/>
                      </a:pPr>
                      <a:r>
                        <a:t/>
                      </a:r>
                      <a:endParaRPr sz="1200">
                        <a:solidFill>
                          <a:srgbClr val="FF0000"/>
                        </a:solidFill>
                        <a:latin typeface="Tahoma"/>
                        <a:ea typeface="Tahoma"/>
                        <a:cs typeface="Tahoma"/>
                        <a:sym typeface="Tahoma"/>
                      </a:endParaRPr>
                    </a:p>
                  </a:txBody>
                  <a:tcPr marT="45725" marB="45725" marR="91450" marL="91450"/>
                </a:tc>
              </a:tr>
              <a:tr h="410775">
                <a:tc>
                  <a:txBody>
                    <a:bodyPr/>
                    <a:lstStyle/>
                    <a:p>
                      <a:pPr indent="0" lvl="0" marL="0" marR="0" rtl="0" algn="r">
                        <a:spcBef>
                          <a:spcPts val="0"/>
                        </a:spcBef>
                        <a:spcAft>
                          <a:spcPts val="0"/>
                        </a:spcAft>
                        <a:buNone/>
                      </a:pPr>
                      <a:r>
                        <a:rPr lang="en-US" sz="1200">
                          <a:latin typeface="Tahoma"/>
                          <a:ea typeface="Tahoma"/>
                          <a:cs typeface="Tahoma"/>
                          <a:sym typeface="Tahoma"/>
                        </a:rPr>
                        <a:t>5.</a:t>
                      </a:r>
                      <a:endParaRPr sz="1200">
                        <a:latin typeface="Tahoma"/>
                        <a:ea typeface="Tahoma"/>
                        <a:cs typeface="Tahoma"/>
                        <a:sym typeface="Tahoma"/>
                      </a:endParaRPr>
                    </a:p>
                  </a:txBody>
                  <a:tcPr marT="45725" marB="45725" marR="91450" marL="91450"/>
                </a:tc>
                <a:tc>
                  <a:txBody>
                    <a:bodyPr/>
                    <a:lstStyle/>
                    <a:p>
                      <a:pPr indent="0" lvl="0" marL="0" marR="0" rtl="0" algn="l">
                        <a:spcBef>
                          <a:spcPts val="0"/>
                        </a:spcBef>
                        <a:spcAft>
                          <a:spcPts val="0"/>
                        </a:spcAft>
                        <a:buNone/>
                      </a:pPr>
                      <a:r>
                        <a:rPr lang="en-US" sz="1200">
                          <a:latin typeface="Tahoma"/>
                          <a:ea typeface="Tahoma"/>
                          <a:cs typeface="Tahoma"/>
                          <a:sym typeface="Tahoma"/>
                        </a:rPr>
                        <a:t>Recursive Data</a:t>
                      </a:r>
                      <a:endParaRPr/>
                    </a:p>
                  </a:txBody>
                  <a:tcPr marT="45725" marB="45725" marR="91450" marL="91450"/>
                </a:tc>
                <a:tc>
                  <a:txBody>
                    <a:bodyPr/>
                    <a:lstStyle/>
                    <a:p>
                      <a:pPr indent="0" lvl="0" marL="0" marR="0" rtl="0" algn="l">
                        <a:lnSpc>
                          <a:spcPct val="100000"/>
                        </a:lnSpc>
                        <a:spcBef>
                          <a:spcPts val="0"/>
                        </a:spcBef>
                        <a:spcAft>
                          <a:spcPts val="0"/>
                        </a:spcAft>
                        <a:buClr>
                          <a:srgbClr val="FF0000"/>
                        </a:buClr>
                        <a:buSzPts val="1200"/>
                        <a:buFont typeface="Tahoma"/>
                        <a:buNone/>
                      </a:pPr>
                      <a:r>
                        <a:rPr lang="en-US" sz="1200">
                          <a:solidFill>
                            <a:srgbClr val="FF0000"/>
                          </a:solidFill>
                          <a:latin typeface="Tahoma"/>
                          <a:ea typeface="Tahoma"/>
                          <a:cs typeface="Tahoma"/>
                          <a:sym typeface="Tahoma"/>
                        </a:rPr>
                        <a:t>ไม่มีระบุไว้ใน Proposal</a:t>
                      </a:r>
                      <a:endParaRPr/>
                    </a:p>
                  </a:txBody>
                  <a:tcPr marT="45725" marB="45725" marR="91450" marL="91450"/>
                </a:tc>
              </a:tr>
            </a:tbl>
          </a:graphicData>
        </a:graphic>
      </p:graphicFrame>
      <p:sp>
        <p:nvSpPr>
          <p:cNvPr id="401" name="Google Shape;401;p22"/>
          <p:cNvSpPr txBox="1"/>
          <p:nvPr/>
        </p:nvSpPr>
        <p:spPr>
          <a:xfrm>
            <a:off x="365762" y="426810"/>
            <a:ext cx="9095871" cy="539015"/>
          </a:xfrm>
          <a:prstGeom prst="rect">
            <a:avLst/>
          </a:prstGeom>
          <a:noFill/>
          <a:ln>
            <a:noFill/>
          </a:ln>
        </p:spPr>
        <p:txBody>
          <a:bodyPr anchorCtr="0" anchor="b" bIns="45700" lIns="91425" spcFirstLastPara="1" rIns="91425" wrap="square" tIns="45700">
            <a:normAutofit fontScale="62500" lnSpcReduction="20000"/>
          </a:bodyPr>
          <a:lstStyle/>
          <a:p>
            <a:pPr indent="0" lvl="0" marL="0" marR="0" rtl="0" algn="l">
              <a:lnSpc>
                <a:spcPct val="90000"/>
              </a:lnSpc>
              <a:spcBef>
                <a:spcPts val="0"/>
              </a:spcBef>
              <a:spcAft>
                <a:spcPts val="0"/>
              </a:spcAft>
              <a:buClr>
                <a:srgbClr val="002060"/>
              </a:buClr>
              <a:buSzPct val="100000"/>
              <a:buFont typeface="Tahoma"/>
              <a:buNone/>
            </a:pPr>
            <a:r>
              <a:rPr b="1" lang="en-US" sz="3000">
                <a:solidFill>
                  <a:srgbClr val="002060"/>
                </a:solidFill>
                <a:latin typeface="Tahoma"/>
                <a:ea typeface="Tahoma"/>
                <a:cs typeface="Tahoma"/>
                <a:sym typeface="Tahoma"/>
              </a:rPr>
              <a:t>2. Menu Supply Plan &gt;&gt; KHM</a:t>
            </a:r>
            <a:endParaRPr/>
          </a:p>
          <a:p>
            <a:pPr indent="0" lvl="0" marL="0" marR="0" rtl="0" algn="l">
              <a:lnSpc>
                <a:spcPct val="90000"/>
              </a:lnSpc>
              <a:spcBef>
                <a:spcPts val="0"/>
              </a:spcBef>
              <a:spcAft>
                <a:spcPts val="0"/>
              </a:spcAft>
              <a:buClr>
                <a:srgbClr val="002060"/>
              </a:buClr>
              <a:buSzPct val="100000"/>
              <a:buFont typeface="Tahoma"/>
              <a:buNone/>
            </a:pPr>
            <a:r>
              <a:rPr b="1" lang="en-US" sz="3000">
                <a:solidFill>
                  <a:srgbClr val="002060"/>
                </a:solidFill>
                <a:latin typeface="Tahoma"/>
                <a:ea typeface="Tahoma"/>
                <a:cs typeface="Tahoma"/>
                <a:sym typeface="Tahoma"/>
              </a:rPr>
              <a:t> </a:t>
            </a:r>
            <a:endParaRPr/>
          </a:p>
        </p:txBody>
      </p:sp>
      <p:sp>
        <p:nvSpPr>
          <p:cNvPr id="402" name="Google Shape;402;p22"/>
          <p:cNvSpPr txBox="1"/>
          <p:nvPr/>
        </p:nvSpPr>
        <p:spPr>
          <a:xfrm>
            <a:off x="445970" y="4429314"/>
            <a:ext cx="9095871" cy="539015"/>
          </a:xfrm>
          <a:prstGeom prst="rect">
            <a:avLst/>
          </a:prstGeom>
          <a:noFill/>
          <a:ln>
            <a:noFill/>
          </a:ln>
        </p:spPr>
        <p:txBody>
          <a:bodyPr anchorCtr="0" anchor="b" bIns="45700" lIns="91425" spcFirstLastPara="1" rIns="91425" wrap="square" tIns="45700">
            <a:normAutofit/>
          </a:bodyPr>
          <a:lstStyle/>
          <a:p>
            <a:pPr indent="0" lvl="0" marL="0" marR="0" rtl="0" algn="l">
              <a:lnSpc>
                <a:spcPct val="90000"/>
              </a:lnSpc>
              <a:spcBef>
                <a:spcPts val="0"/>
              </a:spcBef>
              <a:spcAft>
                <a:spcPts val="0"/>
              </a:spcAft>
              <a:buClr>
                <a:srgbClr val="002060"/>
              </a:buClr>
              <a:buSzPts val="2000"/>
              <a:buFont typeface="Tahoma"/>
              <a:buNone/>
            </a:pPr>
            <a:r>
              <a:rPr lang="en-US" sz="2000">
                <a:solidFill>
                  <a:srgbClr val="002060"/>
                </a:solidFill>
                <a:latin typeface="Tahoma"/>
                <a:ea typeface="Tahoma"/>
                <a:cs typeface="Tahoma"/>
                <a:sym typeface="Tahoma"/>
              </a:rPr>
              <a:t>หมายเหตุ พบว่าจะต้องมีส่วน Input ข้อมูลตาม Shipment เพิ่ม</a:t>
            </a:r>
            <a:endParaRPr sz="3000">
              <a:solidFill>
                <a:srgbClr val="002060"/>
              </a:solidFill>
              <a:latin typeface="Tahoma"/>
              <a:ea typeface="Tahoma"/>
              <a:cs typeface="Tahoma"/>
              <a:sym typeface="Tahoma"/>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06" name="Shape 406"/>
        <p:cNvGrpSpPr/>
        <p:nvPr/>
      </p:nvGrpSpPr>
      <p:grpSpPr>
        <a:xfrm>
          <a:off x="0" y="0"/>
          <a:ext cx="0" cy="0"/>
          <a:chOff x="0" y="0"/>
          <a:chExt cx="0" cy="0"/>
        </a:xfrm>
      </p:grpSpPr>
      <p:graphicFrame>
        <p:nvGraphicFramePr>
          <p:cNvPr id="407" name="Google Shape;407;p23"/>
          <p:cNvGraphicFramePr/>
          <p:nvPr/>
        </p:nvGraphicFramePr>
        <p:xfrm>
          <a:off x="445970" y="930623"/>
          <a:ext cx="3000000" cy="3000000"/>
        </p:xfrm>
        <a:graphic>
          <a:graphicData uri="http://schemas.openxmlformats.org/drawingml/2006/table">
            <a:tbl>
              <a:tblPr bandRow="1" firstRow="1">
                <a:noFill/>
                <a:tableStyleId>{A4E2F8C6-5285-43A2-9047-9633D8D1594C}</a:tableStyleId>
              </a:tblPr>
              <a:tblGrid>
                <a:gridCol w="824575"/>
                <a:gridCol w="5248975"/>
                <a:gridCol w="5226525"/>
              </a:tblGrid>
              <a:tr h="370850">
                <a:tc>
                  <a:txBody>
                    <a:bodyPr/>
                    <a:lstStyle/>
                    <a:p>
                      <a:pPr indent="0" lvl="0" marL="0" marR="0" rtl="0" algn="l">
                        <a:spcBef>
                          <a:spcPts val="0"/>
                        </a:spcBef>
                        <a:spcAft>
                          <a:spcPts val="0"/>
                        </a:spcAft>
                        <a:buNone/>
                      </a:pPr>
                      <a:r>
                        <a:rPr lang="en-US" sz="1200">
                          <a:latin typeface="Tahoma"/>
                          <a:ea typeface="Tahoma"/>
                          <a:cs typeface="Tahoma"/>
                          <a:sym typeface="Tahoma"/>
                        </a:rPr>
                        <a:t>No.</a:t>
                      </a:r>
                      <a:endParaRPr/>
                    </a:p>
                  </a:txBody>
                  <a:tcPr marT="45725" marB="45725" marR="91450" marL="91450"/>
                </a:tc>
                <a:tc>
                  <a:txBody>
                    <a:bodyPr/>
                    <a:lstStyle/>
                    <a:p>
                      <a:pPr indent="0" lvl="0" marL="0" marR="0" rtl="0" algn="l">
                        <a:spcBef>
                          <a:spcPts val="0"/>
                        </a:spcBef>
                        <a:spcAft>
                          <a:spcPts val="0"/>
                        </a:spcAft>
                        <a:buNone/>
                      </a:pPr>
                      <a:r>
                        <a:rPr lang="en-US" sz="1200">
                          <a:latin typeface="Tahoma"/>
                          <a:ea typeface="Tahoma"/>
                          <a:cs typeface="Tahoma"/>
                          <a:sym typeface="Tahoma"/>
                        </a:rPr>
                        <a:t>การทำงาน Web</a:t>
                      </a:r>
                      <a:endParaRPr/>
                    </a:p>
                  </a:txBody>
                  <a:tcPr marT="45725" marB="45725" marR="91450" marL="91450"/>
                </a:tc>
                <a:tc>
                  <a:txBody>
                    <a:bodyPr/>
                    <a:lstStyle/>
                    <a:p>
                      <a:pPr indent="0" lvl="0" marL="0" marR="0" rtl="0" algn="l">
                        <a:spcBef>
                          <a:spcPts val="0"/>
                        </a:spcBef>
                        <a:spcAft>
                          <a:spcPts val="0"/>
                        </a:spcAft>
                        <a:buNone/>
                      </a:pPr>
                      <a:r>
                        <a:rPr lang="en-US" sz="1200">
                          <a:latin typeface="Tahoma"/>
                          <a:ea typeface="Tahoma"/>
                          <a:cs typeface="Tahoma"/>
                          <a:sym typeface="Tahoma"/>
                        </a:rPr>
                        <a:t>เปรียบเทีบบกับ Proposal</a:t>
                      </a:r>
                      <a:endParaRPr/>
                    </a:p>
                    <a:p>
                      <a:pPr indent="0" lvl="0" marL="0" marR="0" rtl="0" algn="l">
                        <a:spcBef>
                          <a:spcPts val="0"/>
                        </a:spcBef>
                        <a:spcAft>
                          <a:spcPts val="0"/>
                        </a:spcAft>
                        <a:buNone/>
                      </a:pPr>
                      <a:r>
                        <a:rPr lang="en-US" sz="1200">
                          <a:latin typeface="Tahoma"/>
                          <a:ea typeface="Tahoma"/>
                          <a:cs typeface="Tahoma"/>
                          <a:sym typeface="Tahoma"/>
                        </a:rPr>
                        <a:t>อ้างอิงเอกสารเลขที่ “POT211181_4-0712202110481669 (1).pdf”</a:t>
                      </a:r>
                      <a:endParaRPr/>
                    </a:p>
                  </a:txBody>
                  <a:tcPr marT="45725" marB="45725" marR="91450" marL="91450"/>
                </a:tc>
              </a:tr>
              <a:tr h="370850">
                <a:tc>
                  <a:txBody>
                    <a:bodyPr/>
                    <a:lstStyle/>
                    <a:p>
                      <a:pPr indent="0" lvl="0" marL="0" marR="0" rtl="0" algn="r">
                        <a:spcBef>
                          <a:spcPts val="0"/>
                        </a:spcBef>
                        <a:spcAft>
                          <a:spcPts val="0"/>
                        </a:spcAft>
                        <a:buNone/>
                      </a:pPr>
                      <a:r>
                        <a:rPr lang="en-US" sz="1200">
                          <a:latin typeface="Tahoma"/>
                          <a:ea typeface="Tahoma"/>
                          <a:cs typeface="Tahoma"/>
                          <a:sym typeface="Tahoma"/>
                        </a:rPr>
                        <a:t>1.</a:t>
                      </a:r>
                      <a:endParaRPr sz="1200">
                        <a:latin typeface="Tahoma"/>
                        <a:ea typeface="Tahoma"/>
                        <a:cs typeface="Tahoma"/>
                        <a:sym typeface="Tahoma"/>
                      </a:endParaRPr>
                    </a:p>
                  </a:txBody>
                  <a:tcPr marT="45725" marB="45725" marR="91450" marL="91450"/>
                </a:tc>
                <a:tc>
                  <a:txBody>
                    <a:bodyPr/>
                    <a:lstStyle/>
                    <a:p>
                      <a:pPr indent="0" lvl="0" marL="0" marR="0" rtl="0" algn="l">
                        <a:spcBef>
                          <a:spcPts val="0"/>
                        </a:spcBef>
                        <a:spcAft>
                          <a:spcPts val="0"/>
                        </a:spcAft>
                        <a:buNone/>
                      </a:pPr>
                      <a:r>
                        <a:rPr lang="en-US" sz="1200" strike="sngStrike">
                          <a:latin typeface="Tahoma"/>
                          <a:ea typeface="Tahoma"/>
                          <a:cs typeface="Tahoma"/>
                          <a:sym typeface="Tahoma"/>
                        </a:rPr>
                        <a:t>Import Excel </a:t>
                      </a:r>
                      <a:endParaRPr/>
                    </a:p>
                    <a:p>
                      <a:pPr indent="0" lvl="0" marL="0" marR="0" rtl="0" algn="l">
                        <a:spcBef>
                          <a:spcPts val="0"/>
                        </a:spcBef>
                        <a:spcAft>
                          <a:spcPts val="0"/>
                        </a:spcAft>
                        <a:buNone/>
                      </a:pPr>
                      <a:r>
                        <a:rPr lang="en-US" sz="1200" strike="noStrike">
                          <a:latin typeface="Tahoma"/>
                          <a:ea typeface="Tahoma"/>
                          <a:cs typeface="Tahoma"/>
                          <a:sym typeface="Tahoma"/>
                        </a:rPr>
                        <a:t>หมายเหตุ user ได้รับข้อมูลทาง Email</a:t>
                      </a:r>
                      <a:endParaRPr/>
                    </a:p>
                  </a:txBody>
                  <a:tcPr marT="45725" marB="45725" marR="91450" marL="91450"/>
                </a:tc>
                <a:tc>
                  <a:txBody>
                    <a:bodyPr/>
                    <a:lstStyle/>
                    <a:p>
                      <a:pPr indent="0" lvl="0" marL="0" marR="0" rtl="0" algn="l">
                        <a:spcBef>
                          <a:spcPts val="0"/>
                        </a:spcBef>
                        <a:spcAft>
                          <a:spcPts val="0"/>
                        </a:spcAft>
                        <a:buNone/>
                      </a:pPr>
                      <a:r>
                        <a:rPr lang="en-US" sz="1200">
                          <a:latin typeface="Tahoma"/>
                          <a:ea typeface="Tahoma"/>
                          <a:cs typeface="Tahoma"/>
                          <a:sym typeface="Tahoma"/>
                        </a:rPr>
                        <a:t> </a:t>
                      </a:r>
                      <a:endParaRPr sz="1200">
                        <a:latin typeface="Tahoma"/>
                        <a:ea typeface="Tahoma"/>
                        <a:cs typeface="Tahoma"/>
                        <a:sym typeface="Tahoma"/>
                      </a:endParaRPr>
                    </a:p>
                  </a:txBody>
                  <a:tcPr marT="45725" marB="45725" marR="91450" marL="91450"/>
                </a:tc>
              </a:tr>
              <a:tr h="370850">
                <a:tc>
                  <a:txBody>
                    <a:bodyPr/>
                    <a:lstStyle/>
                    <a:p>
                      <a:pPr indent="0" lvl="0" marL="0" marR="0" rtl="0" algn="r">
                        <a:spcBef>
                          <a:spcPts val="0"/>
                        </a:spcBef>
                        <a:spcAft>
                          <a:spcPts val="0"/>
                        </a:spcAft>
                        <a:buNone/>
                      </a:pPr>
                      <a:r>
                        <a:rPr lang="en-US" sz="1200">
                          <a:latin typeface="Tahoma"/>
                          <a:ea typeface="Tahoma"/>
                          <a:cs typeface="Tahoma"/>
                          <a:sym typeface="Tahoma"/>
                        </a:rPr>
                        <a:t>2.</a:t>
                      </a:r>
                      <a:endParaRPr sz="1200">
                        <a:latin typeface="Tahoma"/>
                        <a:ea typeface="Tahoma"/>
                        <a:cs typeface="Tahoma"/>
                        <a:sym typeface="Tahoma"/>
                      </a:endParaRPr>
                    </a:p>
                  </a:txBody>
                  <a:tcPr marT="45725" marB="45725" marR="91450" marL="91450"/>
                </a:tc>
                <a:tc>
                  <a:txBody>
                    <a:bodyPr/>
                    <a:lstStyle/>
                    <a:p>
                      <a:pPr indent="0" lvl="0" marL="0" marR="0" rtl="0" algn="l">
                        <a:spcBef>
                          <a:spcPts val="0"/>
                        </a:spcBef>
                        <a:spcAft>
                          <a:spcPts val="0"/>
                        </a:spcAft>
                        <a:buNone/>
                      </a:pPr>
                      <a:r>
                        <a:rPr lang="en-US" sz="1200">
                          <a:latin typeface="Tahoma"/>
                          <a:ea typeface="Tahoma"/>
                          <a:cs typeface="Tahoma"/>
                          <a:sym typeface="Tahoma"/>
                        </a:rPr>
                        <a:t>View Data On Web (Rolling)</a:t>
                      </a:r>
                      <a:endParaRPr/>
                    </a:p>
                  </a:txBody>
                  <a:tcPr marT="45725" marB="45725" marR="91450" marL="91450"/>
                </a:tc>
                <a:tc>
                  <a:txBody>
                    <a:bodyPr/>
                    <a:lstStyle/>
                    <a:p>
                      <a:pPr indent="0" lvl="0" marL="0" marR="0" rtl="0" algn="l">
                        <a:spcBef>
                          <a:spcPts val="0"/>
                        </a:spcBef>
                        <a:spcAft>
                          <a:spcPts val="0"/>
                        </a:spcAft>
                        <a:buNone/>
                      </a:pPr>
                      <a:r>
                        <a:t/>
                      </a:r>
                      <a:endParaRPr sz="1200">
                        <a:latin typeface="Tahoma"/>
                        <a:ea typeface="Tahoma"/>
                        <a:cs typeface="Tahoma"/>
                        <a:sym typeface="Tahoma"/>
                      </a:endParaRPr>
                    </a:p>
                  </a:txBody>
                  <a:tcPr marT="45725" marB="45725" marR="91450" marL="91450"/>
                </a:tc>
              </a:tr>
              <a:tr h="370850">
                <a:tc>
                  <a:txBody>
                    <a:bodyPr/>
                    <a:lstStyle/>
                    <a:p>
                      <a:pPr indent="0" lvl="0" marL="0" marR="0" rtl="0" algn="r">
                        <a:spcBef>
                          <a:spcPts val="0"/>
                        </a:spcBef>
                        <a:spcAft>
                          <a:spcPts val="0"/>
                        </a:spcAft>
                        <a:buNone/>
                      </a:pPr>
                      <a:r>
                        <a:rPr lang="en-US" sz="1200">
                          <a:latin typeface="Tahoma"/>
                          <a:ea typeface="Tahoma"/>
                          <a:cs typeface="Tahoma"/>
                          <a:sym typeface="Tahoma"/>
                        </a:rPr>
                        <a:t>3.</a:t>
                      </a:r>
                      <a:endParaRPr sz="1200">
                        <a:latin typeface="Tahoma"/>
                        <a:ea typeface="Tahoma"/>
                        <a:cs typeface="Tahoma"/>
                        <a:sym typeface="Tahoma"/>
                      </a:endParaRPr>
                    </a:p>
                  </a:txBody>
                  <a:tcPr marT="45725" marB="45725" marR="91450" marL="91450"/>
                </a:tc>
                <a:tc>
                  <a:txBody>
                    <a:bodyPr/>
                    <a:lstStyle/>
                    <a:p>
                      <a:pPr indent="0" lvl="0" marL="0" marR="0" rtl="0" algn="l">
                        <a:spcBef>
                          <a:spcPts val="0"/>
                        </a:spcBef>
                        <a:spcAft>
                          <a:spcPts val="0"/>
                        </a:spcAft>
                        <a:buNone/>
                      </a:pPr>
                      <a:r>
                        <a:rPr lang="en-US" sz="1200">
                          <a:latin typeface="Tahoma"/>
                          <a:ea typeface="Tahoma"/>
                          <a:cs typeface="Tahoma"/>
                          <a:sym typeface="Tahoma"/>
                        </a:rPr>
                        <a:t>Paste Data user copy ข้อมูลจาก Excel มาวางใน Web, Edit Data on web</a:t>
                      </a:r>
                      <a:endParaRPr/>
                    </a:p>
                  </a:txBody>
                  <a:tcPr marT="45725" marB="45725" marR="91450" marL="91450"/>
                </a:tc>
                <a:tc>
                  <a:txBody>
                    <a:bodyPr/>
                    <a:lstStyle/>
                    <a:p>
                      <a:pPr indent="0" lvl="0" marL="0" marR="0" rtl="0" algn="l">
                        <a:lnSpc>
                          <a:spcPct val="100000"/>
                        </a:lnSpc>
                        <a:spcBef>
                          <a:spcPts val="0"/>
                        </a:spcBef>
                        <a:spcAft>
                          <a:spcPts val="0"/>
                        </a:spcAft>
                        <a:buClr>
                          <a:schemeClr val="dk1"/>
                        </a:buClr>
                        <a:buSzPts val="1200"/>
                        <a:buFont typeface="Tahoma"/>
                        <a:buNone/>
                      </a:pPr>
                      <a:r>
                        <a:t/>
                      </a:r>
                      <a:endParaRPr sz="1200">
                        <a:latin typeface="Tahoma"/>
                        <a:ea typeface="Tahoma"/>
                        <a:cs typeface="Tahoma"/>
                        <a:sym typeface="Tahoma"/>
                      </a:endParaRPr>
                    </a:p>
                  </a:txBody>
                  <a:tcPr marT="45725" marB="45725" marR="91450" marL="91450"/>
                </a:tc>
              </a:tr>
              <a:tr h="410775">
                <a:tc>
                  <a:txBody>
                    <a:bodyPr/>
                    <a:lstStyle/>
                    <a:p>
                      <a:pPr indent="0" lvl="0" marL="0" marR="0" rtl="0" algn="r">
                        <a:spcBef>
                          <a:spcPts val="0"/>
                        </a:spcBef>
                        <a:spcAft>
                          <a:spcPts val="0"/>
                        </a:spcAft>
                        <a:buNone/>
                      </a:pPr>
                      <a:r>
                        <a:rPr lang="en-US" sz="1200">
                          <a:latin typeface="Tahoma"/>
                          <a:ea typeface="Tahoma"/>
                          <a:cs typeface="Tahoma"/>
                          <a:sym typeface="Tahoma"/>
                        </a:rPr>
                        <a:t>4.</a:t>
                      </a:r>
                      <a:endParaRPr/>
                    </a:p>
                  </a:txBody>
                  <a:tcPr marT="45725" marB="45725" marR="91450" marL="91450"/>
                </a:tc>
                <a:tc>
                  <a:txBody>
                    <a:bodyPr/>
                    <a:lstStyle/>
                    <a:p>
                      <a:pPr indent="0" lvl="0" marL="0" marR="0" rtl="0" algn="l">
                        <a:spcBef>
                          <a:spcPts val="0"/>
                        </a:spcBef>
                        <a:spcAft>
                          <a:spcPts val="0"/>
                        </a:spcAft>
                        <a:buNone/>
                      </a:pPr>
                      <a:r>
                        <a:rPr lang="en-US" sz="1200">
                          <a:latin typeface="Tahoma"/>
                          <a:ea typeface="Tahoma"/>
                          <a:cs typeface="Tahoma"/>
                          <a:sym typeface="Tahoma"/>
                        </a:rPr>
                        <a:t>Save Data can control version and running revision data </a:t>
                      </a:r>
                      <a:endParaRPr/>
                    </a:p>
                    <a:p>
                      <a:pPr indent="0" lvl="0" marL="0" marR="0" rtl="0" algn="l">
                        <a:spcBef>
                          <a:spcPts val="0"/>
                        </a:spcBef>
                        <a:spcAft>
                          <a:spcPts val="0"/>
                        </a:spcAft>
                        <a:buNone/>
                      </a:pPr>
                      <a:r>
                        <a:rPr lang="en-US" sz="1200">
                          <a:latin typeface="Tahoma"/>
                          <a:ea typeface="Tahoma"/>
                          <a:cs typeface="Tahoma"/>
                          <a:sym typeface="Tahoma"/>
                        </a:rPr>
                        <a:t> - บันทึก</a:t>
                      </a:r>
                      <a:endParaRPr/>
                    </a:p>
                    <a:p>
                      <a:pPr indent="0" lvl="0" marL="0" marR="0" rtl="0" algn="l">
                        <a:spcBef>
                          <a:spcPts val="0"/>
                        </a:spcBef>
                        <a:spcAft>
                          <a:spcPts val="0"/>
                        </a:spcAft>
                        <a:buNone/>
                      </a:pPr>
                      <a:r>
                        <a:rPr lang="en-US" sz="1200">
                          <a:latin typeface="Tahoma"/>
                          <a:ea typeface="Tahoma"/>
                          <a:cs typeface="Tahoma"/>
                          <a:sym typeface="Tahoma"/>
                        </a:rPr>
                        <a:t> - บันทึกเป็น</a:t>
                      </a:r>
                      <a:endParaRPr sz="1200">
                        <a:latin typeface="Tahoma"/>
                        <a:ea typeface="Tahoma"/>
                        <a:cs typeface="Tahoma"/>
                        <a:sym typeface="Tahoma"/>
                      </a:endParaRPr>
                    </a:p>
                  </a:txBody>
                  <a:tcPr marT="45725" marB="45725" marR="91450" marL="91450"/>
                </a:tc>
                <a:tc>
                  <a:txBody>
                    <a:bodyPr/>
                    <a:lstStyle/>
                    <a:p>
                      <a:pPr indent="0" lvl="0" marL="0" marR="0" rtl="0" algn="l">
                        <a:lnSpc>
                          <a:spcPct val="100000"/>
                        </a:lnSpc>
                        <a:spcBef>
                          <a:spcPts val="0"/>
                        </a:spcBef>
                        <a:spcAft>
                          <a:spcPts val="0"/>
                        </a:spcAft>
                        <a:buClr>
                          <a:schemeClr val="dk1"/>
                        </a:buClr>
                        <a:buSzPts val="1200"/>
                        <a:buFont typeface="Tahoma"/>
                        <a:buNone/>
                      </a:pPr>
                      <a:r>
                        <a:t/>
                      </a:r>
                      <a:endParaRPr sz="1200">
                        <a:solidFill>
                          <a:srgbClr val="FF0000"/>
                        </a:solidFill>
                        <a:latin typeface="Tahoma"/>
                        <a:ea typeface="Tahoma"/>
                        <a:cs typeface="Tahoma"/>
                        <a:sym typeface="Tahoma"/>
                      </a:endParaRPr>
                    </a:p>
                  </a:txBody>
                  <a:tcPr marT="45725" marB="45725" marR="91450" marL="91450"/>
                </a:tc>
              </a:tr>
              <a:tr h="410775">
                <a:tc>
                  <a:txBody>
                    <a:bodyPr/>
                    <a:lstStyle/>
                    <a:p>
                      <a:pPr indent="0" lvl="0" marL="0" marR="0" rtl="0" algn="r">
                        <a:spcBef>
                          <a:spcPts val="0"/>
                        </a:spcBef>
                        <a:spcAft>
                          <a:spcPts val="0"/>
                        </a:spcAft>
                        <a:buNone/>
                      </a:pPr>
                      <a:r>
                        <a:rPr lang="en-US" sz="1200">
                          <a:latin typeface="Tahoma"/>
                          <a:ea typeface="Tahoma"/>
                          <a:cs typeface="Tahoma"/>
                          <a:sym typeface="Tahoma"/>
                        </a:rPr>
                        <a:t>5.</a:t>
                      </a:r>
                      <a:endParaRPr/>
                    </a:p>
                  </a:txBody>
                  <a:tcPr marT="45725" marB="45725" marR="91450" marL="91450"/>
                </a:tc>
                <a:tc>
                  <a:txBody>
                    <a:bodyPr/>
                    <a:lstStyle/>
                    <a:p>
                      <a:pPr indent="0" lvl="0" marL="0" marR="0" rtl="0" algn="l">
                        <a:spcBef>
                          <a:spcPts val="0"/>
                        </a:spcBef>
                        <a:spcAft>
                          <a:spcPts val="0"/>
                        </a:spcAft>
                        <a:buNone/>
                      </a:pPr>
                      <a:r>
                        <a:rPr lang="en-US" sz="1200">
                          <a:latin typeface="Tahoma"/>
                          <a:ea typeface="Tahoma"/>
                          <a:cs typeface="Tahoma"/>
                          <a:sym typeface="Tahoma"/>
                        </a:rPr>
                        <a:t>Recursive Data</a:t>
                      </a:r>
                      <a:endParaRPr/>
                    </a:p>
                  </a:txBody>
                  <a:tcPr marT="45725" marB="45725" marR="91450" marL="91450"/>
                </a:tc>
                <a:tc>
                  <a:txBody>
                    <a:bodyPr/>
                    <a:lstStyle/>
                    <a:p>
                      <a:pPr indent="0" lvl="0" marL="0" marR="0" rtl="0" algn="l">
                        <a:lnSpc>
                          <a:spcPct val="100000"/>
                        </a:lnSpc>
                        <a:spcBef>
                          <a:spcPts val="0"/>
                        </a:spcBef>
                        <a:spcAft>
                          <a:spcPts val="0"/>
                        </a:spcAft>
                        <a:buClr>
                          <a:schemeClr val="dk1"/>
                        </a:buClr>
                        <a:buSzPts val="1200"/>
                        <a:buFont typeface="Tahoma"/>
                        <a:buNone/>
                      </a:pPr>
                      <a:r>
                        <a:t/>
                      </a:r>
                      <a:endParaRPr sz="1200">
                        <a:solidFill>
                          <a:srgbClr val="FF0000"/>
                        </a:solidFill>
                        <a:latin typeface="Tahoma"/>
                        <a:ea typeface="Tahoma"/>
                        <a:cs typeface="Tahoma"/>
                        <a:sym typeface="Tahoma"/>
                      </a:endParaRPr>
                    </a:p>
                  </a:txBody>
                  <a:tcPr marT="45725" marB="45725" marR="91450" marL="91450"/>
                </a:tc>
              </a:tr>
            </a:tbl>
          </a:graphicData>
        </a:graphic>
      </p:graphicFrame>
      <p:sp>
        <p:nvSpPr>
          <p:cNvPr id="408" name="Google Shape;408;p23"/>
          <p:cNvSpPr txBox="1"/>
          <p:nvPr/>
        </p:nvSpPr>
        <p:spPr>
          <a:xfrm>
            <a:off x="365762" y="426810"/>
            <a:ext cx="9095871" cy="539015"/>
          </a:xfrm>
          <a:prstGeom prst="rect">
            <a:avLst/>
          </a:prstGeom>
          <a:noFill/>
          <a:ln>
            <a:noFill/>
          </a:ln>
        </p:spPr>
        <p:txBody>
          <a:bodyPr anchorCtr="0" anchor="b" bIns="45700" lIns="91425" spcFirstLastPara="1" rIns="91425" wrap="square" tIns="45700">
            <a:normAutofit fontScale="62500" lnSpcReduction="20000"/>
          </a:bodyPr>
          <a:lstStyle/>
          <a:p>
            <a:pPr indent="0" lvl="0" marL="0" marR="0" rtl="0" algn="l">
              <a:lnSpc>
                <a:spcPct val="90000"/>
              </a:lnSpc>
              <a:spcBef>
                <a:spcPts val="0"/>
              </a:spcBef>
              <a:spcAft>
                <a:spcPts val="0"/>
              </a:spcAft>
              <a:buClr>
                <a:srgbClr val="002060"/>
              </a:buClr>
              <a:buSzPct val="100000"/>
              <a:buFont typeface="Tahoma"/>
              <a:buNone/>
            </a:pPr>
            <a:r>
              <a:rPr b="1" lang="en-US" sz="3000">
                <a:solidFill>
                  <a:srgbClr val="002060"/>
                </a:solidFill>
                <a:latin typeface="Tahoma"/>
                <a:ea typeface="Tahoma"/>
                <a:cs typeface="Tahoma"/>
                <a:sym typeface="Tahoma"/>
              </a:rPr>
              <a:t>3. Menu Supply Plan &gt;&gt; โรงกลั่น</a:t>
            </a:r>
            <a:endParaRPr b="1" sz="3000">
              <a:solidFill>
                <a:srgbClr val="002060"/>
              </a:solidFill>
              <a:latin typeface="Tahoma"/>
              <a:ea typeface="Tahoma"/>
              <a:cs typeface="Tahoma"/>
              <a:sym typeface="Tahoma"/>
            </a:endParaRPr>
          </a:p>
          <a:p>
            <a:pPr indent="0" lvl="0" marL="0" marR="0" rtl="0" algn="l">
              <a:lnSpc>
                <a:spcPct val="90000"/>
              </a:lnSpc>
              <a:spcBef>
                <a:spcPts val="0"/>
              </a:spcBef>
              <a:spcAft>
                <a:spcPts val="0"/>
              </a:spcAft>
              <a:buClr>
                <a:srgbClr val="002060"/>
              </a:buClr>
              <a:buSzPct val="100000"/>
              <a:buFont typeface="Tahoma"/>
              <a:buNone/>
            </a:pPr>
            <a:r>
              <a:rPr b="1" lang="en-US" sz="3000">
                <a:solidFill>
                  <a:srgbClr val="002060"/>
                </a:solidFill>
                <a:latin typeface="Tahoma"/>
                <a:ea typeface="Tahoma"/>
                <a:cs typeface="Tahoma"/>
                <a:sym typeface="Tahoma"/>
              </a:rPr>
              <a:t> </a:t>
            </a:r>
            <a:endParaRPr/>
          </a:p>
        </p:txBody>
      </p:sp>
      <p:sp>
        <p:nvSpPr>
          <p:cNvPr id="409" name="Google Shape;409;p23"/>
          <p:cNvSpPr txBox="1"/>
          <p:nvPr/>
        </p:nvSpPr>
        <p:spPr>
          <a:xfrm>
            <a:off x="365762" y="4862452"/>
            <a:ext cx="9095871" cy="539015"/>
          </a:xfrm>
          <a:prstGeom prst="rect">
            <a:avLst/>
          </a:prstGeom>
          <a:noFill/>
          <a:ln>
            <a:noFill/>
          </a:ln>
        </p:spPr>
        <p:txBody>
          <a:bodyPr anchorCtr="0" anchor="b" bIns="45700" lIns="91425" spcFirstLastPara="1" rIns="91425" wrap="square" tIns="45700">
            <a:normAutofit/>
          </a:bodyPr>
          <a:lstStyle/>
          <a:p>
            <a:pPr indent="0" lvl="0" marL="0" marR="0" rtl="0" algn="l">
              <a:lnSpc>
                <a:spcPct val="90000"/>
              </a:lnSpc>
              <a:spcBef>
                <a:spcPts val="0"/>
              </a:spcBef>
              <a:spcAft>
                <a:spcPts val="0"/>
              </a:spcAft>
              <a:buClr>
                <a:srgbClr val="002060"/>
              </a:buClr>
              <a:buSzPts val="2000"/>
              <a:buFont typeface="Tahoma"/>
              <a:buNone/>
            </a:pPr>
            <a:r>
              <a:rPr lang="en-US" sz="2000">
                <a:solidFill>
                  <a:srgbClr val="002060"/>
                </a:solidFill>
                <a:latin typeface="Tahoma"/>
                <a:ea typeface="Tahoma"/>
                <a:cs typeface="Tahoma"/>
                <a:sym typeface="Tahoma"/>
              </a:rPr>
              <a:t>หมายเหตุ พบว่า User อยากที่จะให้รองรับการเพิ่มรองกลั่นได้ด้วย</a:t>
            </a:r>
            <a:endParaRPr sz="3000">
              <a:solidFill>
                <a:srgbClr val="002060"/>
              </a:solidFill>
              <a:latin typeface="Tahoma"/>
              <a:ea typeface="Tahoma"/>
              <a:cs typeface="Tahoma"/>
              <a:sym typeface="Tahoma"/>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13" name="Shape 413"/>
        <p:cNvGrpSpPr/>
        <p:nvPr/>
      </p:nvGrpSpPr>
      <p:grpSpPr>
        <a:xfrm>
          <a:off x="0" y="0"/>
          <a:ext cx="0" cy="0"/>
          <a:chOff x="0" y="0"/>
          <a:chExt cx="0" cy="0"/>
        </a:xfrm>
      </p:grpSpPr>
      <p:graphicFrame>
        <p:nvGraphicFramePr>
          <p:cNvPr id="414" name="Google Shape;414;p24"/>
          <p:cNvGraphicFramePr/>
          <p:nvPr/>
        </p:nvGraphicFramePr>
        <p:xfrm>
          <a:off x="445970" y="930623"/>
          <a:ext cx="3000000" cy="3000000"/>
        </p:xfrm>
        <a:graphic>
          <a:graphicData uri="http://schemas.openxmlformats.org/drawingml/2006/table">
            <a:tbl>
              <a:tblPr bandRow="1" firstRow="1">
                <a:noFill/>
                <a:tableStyleId>{A4E2F8C6-5285-43A2-9047-9633D8D1594C}</a:tableStyleId>
              </a:tblPr>
              <a:tblGrid>
                <a:gridCol w="824575"/>
                <a:gridCol w="5248975"/>
                <a:gridCol w="5226525"/>
              </a:tblGrid>
              <a:tr h="370850">
                <a:tc>
                  <a:txBody>
                    <a:bodyPr/>
                    <a:lstStyle/>
                    <a:p>
                      <a:pPr indent="0" lvl="0" marL="0" marR="0" rtl="0" algn="l">
                        <a:spcBef>
                          <a:spcPts val="0"/>
                        </a:spcBef>
                        <a:spcAft>
                          <a:spcPts val="0"/>
                        </a:spcAft>
                        <a:buNone/>
                      </a:pPr>
                      <a:r>
                        <a:rPr lang="en-US" sz="1200">
                          <a:latin typeface="Tahoma"/>
                          <a:ea typeface="Tahoma"/>
                          <a:cs typeface="Tahoma"/>
                          <a:sym typeface="Tahoma"/>
                        </a:rPr>
                        <a:t>No.</a:t>
                      </a:r>
                      <a:endParaRPr/>
                    </a:p>
                  </a:txBody>
                  <a:tcPr marT="45725" marB="45725" marR="91450" marL="91450"/>
                </a:tc>
                <a:tc>
                  <a:txBody>
                    <a:bodyPr/>
                    <a:lstStyle/>
                    <a:p>
                      <a:pPr indent="0" lvl="0" marL="0" marR="0" rtl="0" algn="l">
                        <a:spcBef>
                          <a:spcPts val="0"/>
                        </a:spcBef>
                        <a:spcAft>
                          <a:spcPts val="0"/>
                        </a:spcAft>
                        <a:buNone/>
                      </a:pPr>
                      <a:r>
                        <a:rPr lang="en-US" sz="1200">
                          <a:latin typeface="Tahoma"/>
                          <a:ea typeface="Tahoma"/>
                          <a:cs typeface="Tahoma"/>
                          <a:sym typeface="Tahoma"/>
                        </a:rPr>
                        <a:t>การทำงาน Web</a:t>
                      </a:r>
                      <a:endParaRPr/>
                    </a:p>
                  </a:txBody>
                  <a:tcPr marT="45725" marB="45725" marR="91450" marL="91450"/>
                </a:tc>
                <a:tc>
                  <a:txBody>
                    <a:bodyPr/>
                    <a:lstStyle/>
                    <a:p>
                      <a:pPr indent="0" lvl="0" marL="0" marR="0" rtl="0" algn="l">
                        <a:spcBef>
                          <a:spcPts val="0"/>
                        </a:spcBef>
                        <a:spcAft>
                          <a:spcPts val="0"/>
                        </a:spcAft>
                        <a:buNone/>
                      </a:pPr>
                      <a:r>
                        <a:rPr lang="en-US" sz="1200">
                          <a:latin typeface="Tahoma"/>
                          <a:ea typeface="Tahoma"/>
                          <a:cs typeface="Tahoma"/>
                          <a:sym typeface="Tahoma"/>
                        </a:rPr>
                        <a:t>เปรียบเทีบบกับ Proposal</a:t>
                      </a:r>
                      <a:endParaRPr/>
                    </a:p>
                    <a:p>
                      <a:pPr indent="0" lvl="0" marL="0" marR="0" rtl="0" algn="l">
                        <a:spcBef>
                          <a:spcPts val="0"/>
                        </a:spcBef>
                        <a:spcAft>
                          <a:spcPts val="0"/>
                        </a:spcAft>
                        <a:buNone/>
                      </a:pPr>
                      <a:r>
                        <a:rPr lang="en-US" sz="1200">
                          <a:latin typeface="Tahoma"/>
                          <a:ea typeface="Tahoma"/>
                          <a:cs typeface="Tahoma"/>
                          <a:sym typeface="Tahoma"/>
                        </a:rPr>
                        <a:t>อ้างอิงเอกสารเลขที่ “POT211181_4-0712202110481669 (1).pdf”</a:t>
                      </a:r>
                      <a:endParaRPr/>
                    </a:p>
                  </a:txBody>
                  <a:tcPr marT="45725" marB="45725" marR="91450" marL="91450"/>
                </a:tc>
              </a:tr>
              <a:tr h="370850">
                <a:tc>
                  <a:txBody>
                    <a:bodyPr/>
                    <a:lstStyle/>
                    <a:p>
                      <a:pPr indent="0" lvl="0" marL="0" marR="0" rtl="0" algn="r">
                        <a:spcBef>
                          <a:spcPts val="0"/>
                        </a:spcBef>
                        <a:spcAft>
                          <a:spcPts val="0"/>
                        </a:spcAft>
                        <a:buNone/>
                      </a:pPr>
                      <a:r>
                        <a:rPr lang="en-US" sz="1200">
                          <a:latin typeface="Tahoma"/>
                          <a:ea typeface="Tahoma"/>
                          <a:cs typeface="Tahoma"/>
                          <a:sym typeface="Tahoma"/>
                        </a:rPr>
                        <a:t>1.</a:t>
                      </a:r>
                      <a:endParaRPr sz="1200">
                        <a:latin typeface="Tahoma"/>
                        <a:ea typeface="Tahoma"/>
                        <a:cs typeface="Tahoma"/>
                        <a:sym typeface="Tahoma"/>
                      </a:endParaRPr>
                    </a:p>
                  </a:txBody>
                  <a:tcPr marT="45725" marB="45725" marR="91450" marL="91450"/>
                </a:tc>
                <a:tc>
                  <a:txBody>
                    <a:bodyPr/>
                    <a:lstStyle/>
                    <a:p>
                      <a:pPr indent="0" lvl="0" marL="0" marR="0" rtl="0" algn="l">
                        <a:spcBef>
                          <a:spcPts val="0"/>
                        </a:spcBef>
                        <a:spcAft>
                          <a:spcPts val="0"/>
                        </a:spcAft>
                        <a:buNone/>
                      </a:pPr>
                      <a:r>
                        <a:rPr lang="en-US" sz="1200" strike="sngStrike">
                          <a:latin typeface="Tahoma"/>
                          <a:ea typeface="Tahoma"/>
                          <a:cs typeface="Tahoma"/>
                          <a:sym typeface="Tahoma"/>
                        </a:rPr>
                        <a:t>Import Excel </a:t>
                      </a:r>
                      <a:endParaRPr/>
                    </a:p>
                    <a:p>
                      <a:pPr indent="0" lvl="0" marL="0" marR="0" rtl="0" algn="l">
                        <a:spcBef>
                          <a:spcPts val="0"/>
                        </a:spcBef>
                        <a:spcAft>
                          <a:spcPts val="0"/>
                        </a:spcAft>
                        <a:buNone/>
                      </a:pPr>
                      <a:r>
                        <a:rPr lang="en-US" sz="1200" strike="noStrike">
                          <a:latin typeface="Tahoma"/>
                          <a:ea typeface="Tahoma"/>
                          <a:cs typeface="Tahoma"/>
                          <a:sym typeface="Tahoma"/>
                        </a:rPr>
                        <a:t>หมายเหตุ user ได้รับข้อมูลทาง Email</a:t>
                      </a:r>
                      <a:endParaRPr/>
                    </a:p>
                  </a:txBody>
                  <a:tcPr marT="45725" marB="45725" marR="91450" marL="91450"/>
                </a:tc>
                <a:tc>
                  <a:txBody>
                    <a:bodyPr/>
                    <a:lstStyle/>
                    <a:p>
                      <a:pPr indent="0" lvl="0" marL="0" marR="0" rtl="0" algn="l">
                        <a:spcBef>
                          <a:spcPts val="0"/>
                        </a:spcBef>
                        <a:spcAft>
                          <a:spcPts val="0"/>
                        </a:spcAft>
                        <a:buNone/>
                      </a:pPr>
                      <a:r>
                        <a:rPr lang="en-US" sz="1200">
                          <a:latin typeface="Tahoma"/>
                          <a:ea typeface="Tahoma"/>
                          <a:cs typeface="Tahoma"/>
                          <a:sym typeface="Tahoma"/>
                        </a:rPr>
                        <a:t> </a:t>
                      </a:r>
                      <a:endParaRPr sz="1200">
                        <a:latin typeface="Tahoma"/>
                        <a:ea typeface="Tahoma"/>
                        <a:cs typeface="Tahoma"/>
                        <a:sym typeface="Tahoma"/>
                      </a:endParaRPr>
                    </a:p>
                  </a:txBody>
                  <a:tcPr marT="45725" marB="45725" marR="91450" marL="91450"/>
                </a:tc>
              </a:tr>
              <a:tr h="370850">
                <a:tc>
                  <a:txBody>
                    <a:bodyPr/>
                    <a:lstStyle/>
                    <a:p>
                      <a:pPr indent="0" lvl="0" marL="0" marR="0" rtl="0" algn="r">
                        <a:spcBef>
                          <a:spcPts val="0"/>
                        </a:spcBef>
                        <a:spcAft>
                          <a:spcPts val="0"/>
                        </a:spcAft>
                        <a:buNone/>
                      </a:pPr>
                      <a:r>
                        <a:rPr lang="en-US" sz="1200">
                          <a:latin typeface="Tahoma"/>
                          <a:ea typeface="Tahoma"/>
                          <a:cs typeface="Tahoma"/>
                          <a:sym typeface="Tahoma"/>
                        </a:rPr>
                        <a:t>2.</a:t>
                      </a:r>
                      <a:endParaRPr sz="1200">
                        <a:latin typeface="Tahoma"/>
                        <a:ea typeface="Tahoma"/>
                        <a:cs typeface="Tahoma"/>
                        <a:sym typeface="Tahoma"/>
                      </a:endParaRPr>
                    </a:p>
                  </a:txBody>
                  <a:tcPr marT="45725" marB="45725" marR="91450" marL="91450"/>
                </a:tc>
                <a:tc>
                  <a:txBody>
                    <a:bodyPr/>
                    <a:lstStyle/>
                    <a:p>
                      <a:pPr indent="0" lvl="0" marL="0" marR="0" rtl="0" algn="l">
                        <a:spcBef>
                          <a:spcPts val="0"/>
                        </a:spcBef>
                        <a:spcAft>
                          <a:spcPts val="0"/>
                        </a:spcAft>
                        <a:buNone/>
                      </a:pPr>
                      <a:r>
                        <a:rPr lang="en-US" sz="1200">
                          <a:latin typeface="Tahoma"/>
                          <a:ea typeface="Tahoma"/>
                          <a:cs typeface="Tahoma"/>
                          <a:sym typeface="Tahoma"/>
                        </a:rPr>
                        <a:t>View Data On Web (Rolling)</a:t>
                      </a:r>
                      <a:endParaRPr/>
                    </a:p>
                  </a:txBody>
                  <a:tcPr marT="45725" marB="45725" marR="91450" marL="91450"/>
                </a:tc>
                <a:tc>
                  <a:txBody>
                    <a:bodyPr/>
                    <a:lstStyle/>
                    <a:p>
                      <a:pPr indent="0" lvl="0" marL="0" marR="0" rtl="0" algn="l">
                        <a:spcBef>
                          <a:spcPts val="0"/>
                        </a:spcBef>
                        <a:spcAft>
                          <a:spcPts val="0"/>
                        </a:spcAft>
                        <a:buNone/>
                      </a:pPr>
                      <a:r>
                        <a:t/>
                      </a:r>
                      <a:endParaRPr sz="1200">
                        <a:latin typeface="Tahoma"/>
                        <a:ea typeface="Tahoma"/>
                        <a:cs typeface="Tahoma"/>
                        <a:sym typeface="Tahoma"/>
                      </a:endParaRPr>
                    </a:p>
                  </a:txBody>
                  <a:tcPr marT="45725" marB="45725" marR="91450" marL="91450"/>
                </a:tc>
              </a:tr>
              <a:tr h="370850">
                <a:tc>
                  <a:txBody>
                    <a:bodyPr/>
                    <a:lstStyle/>
                    <a:p>
                      <a:pPr indent="0" lvl="0" marL="0" marR="0" rtl="0" algn="r">
                        <a:spcBef>
                          <a:spcPts val="0"/>
                        </a:spcBef>
                        <a:spcAft>
                          <a:spcPts val="0"/>
                        </a:spcAft>
                        <a:buNone/>
                      </a:pPr>
                      <a:r>
                        <a:rPr lang="en-US" sz="1200">
                          <a:latin typeface="Tahoma"/>
                          <a:ea typeface="Tahoma"/>
                          <a:cs typeface="Tahoma"/>
                          <a:sym typeface="Tahoma"/>
                        </a:rPr>
                        <a:t>3.</a:t>
                      </a:r>
                      <a:endParaRPr sz="1200">
                        <a:latin typeface="Tahoma"/>
                        <a:ea typeface="Tahoma"/>
                        <a:cs typeface="Tahoma"/>
                        <a:sym typeface="Tahoma"/>
                      </a:endParaRPr>
                    </a:p>
                  </a:txBody>
                  <a:tcPr marT="45725" marB="45725" marR="91450" marL="91450"/>
                </a:tc>
                <a:tc>
                  <a:txBody>
                    <a:bodyPr/>
                    <a:lstStyle/>
                    <a:p>
                      <a:pPr indent="0" lvl="0" marL="0" marR="0" rtl="0" algn="l">
                        <a:spcBef>
                          <a:spcPts val="0"/>
                        </a:spcBef>
                        <a:spcAft>
                          <a:spcPts val="0"/>
                        </a:spcAft>
                        <a:buNone/>
                      </a:pPr>
                      <a:r>
                        <a:rPr lang="en-US" sz="1200">
                          <a:latin typeface="Tahoma"/>
                          <a:ea typeface="Tahoma"/>
                          <a:cs typeface="Tahoma"/>
                          <a:sym typeface="Tahoma"/>
                        </a:rPr>
                        <a:t>Paste Data user copy ข้อมูลจาก Excel มาวางใน Web, Edit Data on web</a:t>
                      </a:r>
                      <a:endParaRPr/>
                    </a:p>
                  </a:txBody>
                  <a:tcPr marT="45725" marB="45725" marR="91450" marL="91450"/>
                </a:tc>
                <a:tc>
                  <a:txBody>
                    <a:bodyPr/>
                    <a:lstStyle/>
                    <a:p>
                      <a:pPr indent="0" lvl="0" marL="0" marR="0" rtl="0" algn="l">
                        <a:lnSpc>
                          <a:spcPct val="100000"/>
                        </a:lnSpc>
                        <a:spcBef>
                          <a:spcPts val="0"/>
                        </a:spcBef>
                        <a:spcAft>
                          <a:spcPts val="0"/>
                        </a:spcAft>
                        <a:buClr>
                          <a:schemeClr val="dk1"/>
                        </a:buClr>
                        <a:buSzPts val="1200"/>
                        <a:buFont typeface="Tahoma"/>
                        <a:buNone/>
                      </a:pPr>
                      <a:r>
                        <a:t/>
                      </a:r>
                      <a:endParaRPr sz="1200">
                        <a:latin typeface="Tahoma"/>
                        <a:ea typeface="Tahoma"/>
                        <a:cs typeface="Tahoma"/>
                        <a:sym typeface="Tahoma"/>
                      </a:endParaRPr>
                    </a:p>
                  </a:txBody>
                  <a:tcPr marT="45725" marB="45725" marR="91450" marL="91450"/>
                </a:tc>
              </a:tr>
              <a:tr h="410775">
                <a:tc>
                  <a:txBody>
                    <a:bodyPr/>
                    <a:lstStyle/>
                    <a:p>
                      <a:pPr indent="0" lvl="0" marL="0" marR="0" rtl="0" algn="r">
                        <a:spcBef>
                          <a:spcPts val="0"/>
                        </a:spcBef>
                        <a:spcAft>
                          <a:spcPts val="0"/>
                        </a:spcAft>
                        <a:buNone/>
                      </a:pPr>
                      <a:r>
                        <a:rPr lang="en-US" sz="1200">
                          <a:latin typeface="Tahoma"/>
                          <a:ea typeface="Tahoma"/>
                          <a:cs typeface="Tahoma"/>
                          <a:sym typeface="Tahoma"/>
                        </a:rPr>
                        <a:t>4.</a:t>
                      </a:r>
                      <a:endParaRPr/>
                    </a:p>
                  </a:txBody>
                  <a:tcPr marT="45725" marB="45725" marR="91450" marL="91450"/>
                </a:tc>
                <a:tc>
                  <a:txBody>
                    <a:bodyPr/>
                    <a:lstStyle/>
                    <a:p>
                      <a:pPr indent="0" lvl="0" marL="0" marR="0" rtl="0" algn="l">
                        <a:spcBef>
                          <a:spcPts val="0"/>
                        </a:spcBef>
                        <a:spcAft>
                          <a:spcPts val="0"/>
                        </a:spcAft>
                        <a:buNone/>
                      </a:pPr>
                      <a:r>
                        <a:rPr lang="en-US" sz="1200">
                          <a:latin typeface="Tahoma"/>
                          <a:ea typeface="Tahoma"/>
                          <a:cs typeface="Tahoma"/>
                          <a:sym typeface="Tahoma"/>
                        </a:rPr>
                        <a:t>Save Data can control version and running revision data </a:t>
                      </a:r>
                      <a:endParaRPr/>
                    </a:p>
                    <a:p>
                      <a:pPr indent="0" lvl="0" marL="0" marR="0" rtl="0" algn="l">
                        <a:spcBef>
                          <a:spcPts val="0"/>
                        </a:spcBef>
                        <a:spcAft>
                          <a:spcPts val="0"/>
                        </a:spcAft>
                        <a:buNone/>
                      </a:pPr>
                      <a:r>
                        <a:rPr lang="en-US" sz="1200">
                          <a:latin typeface="Tahoma"/>
                          <a:ea typeface="Tahoma"/>
                          <a:cs typeface="Tahoma"/>
                          <a:sym typeface="Tahoma"/>
                        </a:rPr>
                        <a:t> - บันทึก</a:t>
                      </a:r>
                      <a:endParaRPr/>
                    </a:p>
                    <a:p>
                      <a:pPr indent="0" lvl="0" marL="0" marR="0" rtl="0" algn="l">
                        <a:spcBef>
                          <a:spcPts val="0"/>
                        </a:spcBef>
                        <a:spcAft>
                          <a:spcPts val="0"/>
                        </a:spcAft>
                        <a:buNone/>
                      </a:pPr>
                      <a:r>
                        <a:rPr lang="en-US" sz="1200">
                          <a:latin typeface="Tahoma"/>
                          <a:ea typeface="Tahoma"/>
                          <a:cs typeface="Tahoma"/>
                          <a:sym typeface="Tahoma"/>
                        </a:rPr>
                        <a:t> - บันทึกเป็น</a:t>
                      </a:r>
                      <a:endParaRPr sz="1200">
                        <a:latin typeface="Tahoma"/>
                        <a:ea typeface="Tahoma"/>
                        <a:cs typeface="Tahoma"/>
                        <a:sym typeface="Tahoma"/>
                      </a:endParaRPr>
                    </a:p>
                  </a:txBody>
                  <a:tcPr marT="45725" marB="45725" marR="91450" marL="91450"/>
                </a:tc>
                <a:tc>
                  <a:txBody>
                    <a:bodyPr/>
                    <a:lstStyle/>
                    <a:p>
                      <a:pPr indent="0" lvl="0" marL="0" marR="0" rtl="0" algn="l">
                        <a:lnSpc>
                          <a:spcPct val="100000"/>
                        </a:lnSpc>
                        <a:spcBef>
                          <a:spcPts val="0"/>
                        </a:spcBef>
                        <a:spcAft>
                          <a:spcPts val="0"/>
                        </a:spcAft>
                        <a:buClr>
                          <a:schemeClr val="dk1"/>
                        </a:buClr>
                        <a:buSzPts val="1200"/>
                        <a:buFont typeface="Tahoma"/>
                        <a:buNone/>
                      </a:pPr>
                      <a:r>
                        <a:t/>
                      </a:r>
                      <a:endParaRPr sz="1200">
                        <a:solidFill>
                          <a:srgbClr val="FF0000"/>
                        </a:solidFill>
                        <a:latin typeface="Tahoma"/>
                        <a:ea typeface="Tahoma"/>
                        <a:cs typeface="Tahoma"/>
                        <a:sym typeface="Tahoma"/>
                      </a:endParaRPr>
                    </a:p>
                  </a:txBody>
                  <a:tcPr marT="45725" marB="45725" marR="91450" marL="91450"/>
                </a:tc>
              </a:tr>
            </a:tbl>
          </a:graphicData>
        </a:graphic>
      </p:graphicFrame>
      <p:sp>
        <p:nvSpPr>
          <p:cNvPr id="415" name="Google Shape;415;p24"/>
          <p:cNvSpPr txBox="1"/>
          <p:nvPr/>
        </p:nvSpPr>
        <p:spPr>
          <a:xfrm>
            <a:off x="365762" y="426810"/>
            <a:ext cx="9095871" cy="539015"/>
          </a:xfrm>
          <a:prstGeom prst="rect">
            <a:avLst/>
          </a:prstGeom>
          <a:noFill/>
          <a:ln>
            <a:noFill/>
          </a:ln>
        </p:spPr>
        <p:txBody>
          <a:bodyPr anchorCtr="0" anchor="b" bIns="45700" lIns="91425" spcFirstLastPara="1" rIns="91425" wrap="square" tIns="45700">
            <a:normAutofit fontScale="62500" lnSpcReduction="20000"/>
          </a:bodyPr>
          <a:lstStyle/>
          <a:p>
            <a:pPr indent="0" lvl="0" marL="0" marR="0" rtl="0" algn="l">
              <a:lnSpc>
                <a:spcPct val="90000"/>
              </a:lnSpc>
              <a:spcBef>
                <a:spcPts val="0"/>
              </a:spcBef>
              <a:spcAft>
                <a:spcPts val="0"/>
              </a:spcAft>
              <a:buClr>
                <a:srgbClr val="002060"/>
              </a:buClr>
              <a:buSzPct val="100000"/>
              <a:buFont typeface="Tahoma"/>
              <a:buNone/>
            </a:pPr>
            <a:r>
              <a:rPr b="1" lang="en-US" sz="3000">
                <a:solidFill>
                  <a:srgbClr val="002060"/>
                </a:solidFill>
                <a:latin typeface="Tahoma"/>
                <a:ea typeface="Tahoma"/>
                <a:cs typeface="Tahoma"/>
                <a:sym typeface="Tahoma"/>
              </a:rPr>
              <a:t>4. Menu Supply Plan &gt;&gt; Pentane</a:t>
            </a:r>
            <a:endParaRPr/>
          </a:p>
          <a:p>
            <a:pPr indent="0" lvl="0" marL="0" marR="0" rtl="0" algn="l">
              <a:lnSpc>
                <a:spcPct val="90000"/>
              </a:lnSpc>
              <a:spcBef>
                <a:spcPts val="0"/>
              </a:spcBef>
              <a:spcAft>
                <a:spcPts val="0"/>
              </a:spcAft>
              <a:buClr>
                <a:srgbClr val="002060"/>
              </a:buClr>
              <a:buSzPct val="100000"/>
              <a:buFont typeface="Tahoma"/>
              <a:buNone/>
            </a:pPr>
            <a:r>
              <a:rPr b="1" lang="en-US" sz="3000">
                <a:solidFill>
                  <a:srgbClr val="002060"/>
                </a:solidFill>
                <a:latin typeface="Tahoma"/>
                <a:ea typeface="Tahoma"/>
                <a:cs typeface="Tahoma"/>
                <a:sym typeface="Tahoma"/>
              </a:rPr>
              <a:t> </a:t>
            </a:r>
            <a:endParaRPr/>
          </a:p>
        </p:txBody>
      </p:sp>
      <p:sp>
        <p:nvSpPr>
          <p:cNvPr id="416" name="Google Shape;416;p24"/>
          <p:cNvSpPr txBox="1"/>
          <p:nvPr/>
        </p:nvSpPr>
        <p:spPr>
          <a:xfrm>
            <a:off x="445970" y="4318983"/>
            <a:ext cx="11300059" cy="1379173"/>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Clr>
                <a:srgbClr val="002060"/>
              </a:buClr>
              <a:buSzPts val="2000"/>
              <a:buFont typeface="Tahoma"/>
              <a:buNone/>
            </a:pPr>
            <a:r>
              <a:rPr lang="en-US" sz="2000">
                <a:solidFill>
                  <a:srgbClr val="002060"/>
                </a:solidFill>
                <a:latin typeface="Tahoma"/>
                <a:ea typeface="Tahoma"/>
                <a:cs typeface="Tahoma"/>
                <a:sym typeface="Tahoma"/>
              </a:rPr>
              <a:t>หมายเหตุ </a:t>
            </a:r>
            <a:endParaRPr/>
          </a:p>
          <a:p>
            <a:pPr indent="0" lvl="0" marL="0" marR="0" rtl="0" algn="l">
              <a:lnSpc>
                <a:spcPct val="90000"/>
              </a:lnSpc>
              <a:spcBef>
                <a:spcPts val="0"/>
              </a:spcBef>
              <a:spcAft>
                <a:spcPts val="0"/>
              </a:spcAft>
              <a:buClr>
                <a:srgbClr val="002060"/>
              </a:buClr>
              <a:buSzPts val="2000"/>
              <a:buFont typeface="Tahoma"/>
              <a:buNone/>
            </a:pPr>
            <a:r>
              <a:rPr lang="en-US" sz="2000">
                <a:solidFill>
                  <a:srgbClr val="002060"/>
                </a:solidFill>
                <a:latin typeface="Tahoma"/>
                <a:ea typeface="Tahoma"/>
                <a:cs typeface="Tahoma"/>
                <a:sym typeface="Tahoma"/>
              </a:rPr>
              <a:t>1. </a:t>
            </a:r>
            <a:r>
              <a:rPr lang="en-US" sz="2000">
                <a:solidFill>
                  <a:srgbClr val="FF0000"/>
                </a:solidFill>
                <a:latin typeface="Tahoma"/>
                <a:ea typeface="Tahoma"/>
                <a:cs typeface="Tahoma"/>
                <a:sym typeface="Tahoma"/>
              </a:rPr>
              <a:t>พบว่าหน้าจอนี้ไม่มีรายละเอียดใน Proposal</a:t>
            </a:r>
            <a:endParaRPr/>
          </a:p>
          <a:p>
            <a:pPr indent="0" lvl="0" marL="0" marR="0" rtl="0" algn="l">
              <a:lnSpc>
                <a:spcPct val="90000"/>
              </a:lnSpc>
              <a:spcBef>
                <a:spcPts val="0"/>
              </a:spcBef>
              <a:spcAft>
                <a:spcPts val="0"/>
              </a:spcAft>
              <a:buClr>
                <a:srgbClr val="002060"/>
              </a:buClr>
              <a:buSzPts val="2000"/>
              <a:buFont typeface="Tahoma"/>
              <a:buNone/>
            </a:pPr>
            <a:r>
              <a:rPr lang="en-US" sz="2000">
                <a:solidFill>
                  <a:srgbClr val="002060"/>
                </a:solidFill>
                <a:latin typeface="Tahoma"/>
                <a:ea typeface="Tahoma"/>
                <a:cs typeface="Tahoma"/>
                <a:sym typeface="Tahoma"/>
              </a:rPr>
              <a:t>2. รายละเอียดแรกที่ทีมได้รับจาก User ไม่มีเรื่องของการแยกตามคุณภาพก๊าซ ปัจจุบันได้ทำรองรับตามเงื่อนไขคุณภาพก๊าซแล้ว</a:t>
            </a:r>
            <a:endParaRPr sz="2000">
              <a:solidFill>
                <a:srgbClr val="002060"/>
              </a:solidFill>
              <a:latin typeface="Tahoma"/>
              <a:ea typeface="Tahoma"/>
              <a:cs typeface="Tahoma"/>
              <a:sym typeface="Tahoma"/>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20" name="Shape 420"/>
        <p:cNvGrpSpPr/>
        <p:nvPr/>
      </p:nvGrpSpPr>
      <p:grpSpPr>
        <a:xfrm>
          <a:off x="0" y="0"/>
          <a:ext cx="0" cy="0"/>
          <a:chOff x="0" y="0"/>
          <a:chExt cx="0" cy="0"/>
        </a:xfrm>
      </p:grpSpPr>
      <p:graphicFrame>
        <p:nvGraphicFramePr>
          <p:cNvPr id="421" name="Google Shape;421;p25"/>
          <p:cNvGraphicFramePr/>
          <p:nvPr/>
        </p:nvGraphicFramePr>
        <p:xfrm>
          <a:off x="445970" y="930623"/>
          <a:ext cx="3000000" cy="3000000"/>
        </p:xfrm>
        <a:graphic>
          <a:graphicData uri="http://schemas.openxmlformats.org/drawingml/2006/table">
            <a:tbl>
              <a:tblPr bandRow="1" firstRow="1">
                <a:noFill/>
                <a:tableStyleId>{A4E2F8C6-5285-43A2-9047-9633D8D1594C}</a:tableStyleId>
              </a:tblPr>
              <a:tblGrid>
                <a:gridCol w="824575"/>
                <a:gridCol w="5248975"/>
                <a:gridCol w="5226525"/>
              </a:tblGrid>
              <a:tr h="370850">
                <a:tc>
                  <a:txBody>
                    <a:bodyPr/>
                    <a:lstStyle/>
                    <a:p>
                      <a:pPr indent="0" lvl="0" marL="0" marR="0" rtl="0" algn="l">
                        <a:spcBef>
                          <a:spcPts val="0"/>
                        </a:spcBef>
                        <a:spcAft>
                          <a:spcPts val="0"/>
                        </a:spcAft>
                        <a:buNone/>
                      </a:pPr>
                      <a:r>
                        <a:rPr lang="en-US" sz="1200">
                          <a:latin typeface="Tahoma"/>
                          <a:ea typeface="Tahoma"/>
                          <a:cs typeface="Tahoma"/>
                          <a:sym typeface="Tahoma"/>
                        </a:rPr>
                        <a:t>No.</a:t>
                      </a:r>
                      <a:endParaRPr/>
                    </a:p>
                  </a:txBody>
                  <a:tcPr marT="45725" marB="45725" marR="91450" marL="91450"/>
                </a:tc>
                <a:tc>
                  <a:txBody>
                    <a:bodyPr/>
                    <a:lstStyle/>
                    <a:p>
                      <a:pPr indent="0" lvl="0" marL="0" marR="0" rtl="0" algn="l">
                        <a:spcBef>
                          <a:spcPts val="0"/>
                        </a:spcBef>
                        <a:spcAft>
                          <a:spcPts val="0"/>
                        </a:spcAft>
                        <a:buNone/>
                      </a:pPr>
                      <a:r>
                        <a:rPr lang="en-US" sz="1200">
                          <a:latin typeface="Tahoma"/>
                          <a:ea typeface="Tahoma"/>
                          <a:cs typeface="Tahoma"/>
                          <a:sym typeface="Tahoma"/>
                        </a:rPr>
                        <a:t>การทำงาน Web</a:t>
                      </a:r>
                      <a:endParaRPr/>
                    </a:p>
                  </a:txBody>
                  <a:tcPr marT="45725" marB="45725" marR="91450" marL="91450"/>
                </a:tc>
                <a:tc>
                  <a:txBody>
                    <a:bodyPr/>
                    <a:lstStyle/>
                    <a:p>
                      <a:pPr indent="0" lvl="0" marL="0" marR="0" rtl="0" algn="l">
                        <a:spcBef>
                          <a:spcPts val="0"/>
                        </a:spcBef>
                        <a:spcAft>
                          <a:spcPts val="0"/>
                        </a:spcAft>
                        <a:buNone/>
                      </a:pPr>
                      <a:r>
                        <a:rPr lang="en-US" sz="1200">
                          <a:latin typeface="Tahoma"/>
                          <a:ea typeface="Tahoma"/>
                          <a:cs typeface="Tahoma"/>
                          <a:sym typeface="Tahoma"/>
                        </a:rPr>
                        <a:t>เปรียบเทีบบกับ Proposal</a:t>
                      </a:r>
                      <a:endParaRPr/>
                    </a:p>
                    <a:p>
                      <a:pPr indent="0" lvl="0" marL="0" marR="0" rtl="0" algn="l">
                        <a:spcBef>
                          <a:spcPts val="0"/>
                        </a:spcBef>
                        <a:spcAft>
                          <a:spcPts val="0"/>
                        </a:spcAft>
                        <a:buNone/>
                      </a:pPr>
                      <a:r>
                        <a:rPr lang="en-US" sz="1200">
                          <a:latin typeface="Tahoma"/>
                          <a:ea typeface="Tahoma"/>
                          <a:cs typeface="Tahoma"/>
                          <a:sym typeface="Tahoma"/>
                        </a:rPr>
                        <a:t>อ้างอิงเอกสารเลขที่ “POT211181_4-0712202110481669 (1).pdf”</a:t>
                      </a:r>
                      <a:endParaRPr/>
                    </a:p>
                  </a:txBody>
                  <a:tcPr marT="45725" marB="45725" marR="91450" marL="91450"/>
                </a:tc>
              </a:tr>
              <a:tr h="370850">
                <a:tc>
                  <a:txBody>
                    <a:bodyPr/>
                    <a:lstStyle/>
                    <a:p>
                      <a:pPr indent="0" lvl="0" marL="0" marR="0" rtl="0" algn="r">
                        <a:spcBef>
                          <a:spcPts val="0"/>
                        </a:spcBef>
                        <a:spcAft>
                          <a:spcPts val="0"/>
                        </a:spcAft>
                        <a:buNone/>
                      </a:pPr>
                      <a:r>
                        <a:rPr lang="en-US" sz="1200">
                          <a:latin typeface="Tahoma"/>
                          <a:ea typeface="Tahoma"/>
                          <a:cs typeface="Tahoma"/>
                          <a:sym typeface="Tahoma"/>
                        </a:rPr>
                        <a:t>1.</a:t>
                      </a:r>
                      <a:endParaRPr sz="1200">
                        <a:latin typeface="Tahoma"/>
                        <a:ea typeface="Tahoma"/>
                        <a:cs typeface="Tahoma"/>
                        <a:sym typeface="Tahoma"/>
                      </a:endParaRPr>
                    </a:p>
                  </a:txBody>
                  <a:tcPr marT="45725" marB="45725" marR="91450" marL="91450"/>
                </a:tc>
                <a:tc>
                  <a:txBody>
                    <a:bodyPr/>
                    <a:lstStyle/>
                    <a:p>
                      <a:pPr indent="0" lvl="0" marL="0" marR="0" rtl="0" algn="l">
                        <a:spcBef>
                          <a:spcPts val="0"/>
                        </a:spcBef>
                        <a:spcAft>
                          <a:spcPts val="0"/>
                        </a:spcAft>
                        <a:buNone/>
                      </a:pPr>
                      <a:r>
                        <a:rPr lang="en-US" sz="1200" strike="noStrike">
                          <a:latin typeface="Tahoma"/>
                          <a:ea typeface="Tahoma"/>
                          <a:cs typeface="Tahoma"/>
                          <a:sym typeface="Tahoma"/>
                        </a:rPr>
                        <a:t>Import Excel </a:t>
                      </a:r>
                      <a:endParaRPr/>
                    </a:p>
                  </a:txBody>
                  <a:tcPr marT="45725" marB="45725" marR="91450" marL="91450"/>
                </a:tc>
                <a:tc>
                  <a:txBody>
                    <a:bodyPr/>
                    <a:lstStyle/>
                    <a:p>
                      <a:pPr indent="0" lvl="0" marL="0" marR="0" rtl="0" algn="l">
                        <a:spcBef>
                          <a:spcPts val="0"/>
                        </a:spcBef>
                        <a:spcAft>
                          <a:spcPts val="0"/>
                        </a:spcAft>
                        <a:buNone/>
                      </a:pPr>
                      <a:r>
                        <a:rPr lang="en-US" sz="1200">
                          <a:latin typeface="Tahoma"/>
                          <a:ea typeface="Tahoma"/>
                          <a:cs typeface="Tahoma"/>
                          <a:sym typeface="Tahoma"/>
                        </a:rPr>
                        <a:t> </a:t>
                      </a:r>
                      <a:endParaRPr sz="1200">
                        <a:latin typeface="Tahoma"/>
                        <a:ea typeface="Tahoma"/>
                        <a:cs typeface="Tahoma"/>
                        <a:sym typeface="Tahoma"/>
                      </a:endParaRPr>
                    </a:p>
                  </a:txBody>
                  <a:tcPr marT="45725" marB="45725" marR="91450" marL="91450"/>
                </a:tc>
              </a:tr>
              <a:tr h="370850">
                <a:tc>
                  <a:txBody>
                    <a:bodyPr/>
                    <a:lstStyle/>
                    <a:p>
                      <a:pPr indent="0" lvl="0" marL="0" marR="0" rtl="0" algn="r">
                        <a:spcBef>
                          <a:spcPts val="0"/>
                        </a:spcBef>
                        <a:spcAft>
                          <a:spcPts val="0"/>
                        </a:spcAft>
                        <a:buNone/>
                      </a:pPr>
                      <a:r>
                        <a:rPr lang="en-US" sz="1200">
                          <a:latin typeface="Tahoma"/>
                          <a:ea typeface="Tahoma"/>
                          <a:cs typeface="Tahoma"/>
                          <a:sym typeface="Tahoma"/>
                        </a:rPr>
                        <a:t>2.</a:t>
                      </a:r>
                      <a:endParaRPr sz="1200">
                        <a:latin typeface="Tahoma"/>
                        <a:ea typeface="Tahoma"/>
                        <a:cs typeface="Tahoma"/>
                        <a:sym typeface="Tahoma"/>
                      </a:endParaRPr>
                    </a:p>
                  </a:txBody>
                  <a:tcPr marT="45725" marB="45725" marR="91450" marL="91450"/>
                </a:tc>
                <a:tc>
                  <a:txBody>
                    <a:bodyPr/>
                    <a:lstStyle/>
                    <a:p>
                      <a:pPr indent="0" lvl="0" marL="0" marR="0" rtl="0" algn="l">
                        <a:spcBef>
                          <a:spcPts val="0"/>
                        </a:spcBef>
                        <a:spcAft>
                          <a:spcPts val="0"/>
                        </a:spcAft>
                        <a:buNone/>
                      </a:pPr>
                      <a:r>
                        <a:rPr lang="en-US" sz="1200">
                          <a:latin typeface="Tahoma"/>
                          <a:ea typeface="Tahoma"/>
                          <a:cs typeface="Tahoma"/>
                          <a:sym typeface="Tahoma"/>
                        </a:rPr>
                        <a:t>View Data On Web (Rolling)</a:t>
                      </a:r>
                      <a:endParaRPr/>
                    </a:p>
                  </a:txBody>
                  <a:tcPr marT="45725" marB="45725" marR="91450" marL="91450"/>
                </a:tc>
                <a:tc>
                  <a:txBody>
                    <a:bodyPr/>
                    <a:lstStyle/>
                    <a:p>
                      <a:pPr indent="0" lvl="0" marL="0" marR="0" rtl="0" algn="l">
                        <a:spcBef>
                          <a:spcPts val="0"/>
                        </a:spcBef>
                        <a:spcAft>
                          <a:spcPts val="0"/>
                        </a:spcAft>
                        <a:buNone/>
                      </a:pPr>
                      <a:r>
                        <a:t/>
                      </a:r>
                      <a:endParaRPr sz="1200">
                        <a:latin typeface="Tahoma"/>
                        <a:ea typeface="Tahoma"/>
                        <a:cs typeface="Tahoma"/>
                        <a:sym typeface="Tahoma"/>
                      </a:endParaRPr>
                    </a:p>
                  </a:txBody>
                  <a:tcPr marT="45725" marB="45725" marR="91450" marL="91450"/>
                </a:tc>
              </a:tr>
              <a:tr h="370850">
                <a:tc>
                  <a:txBody>
                    <a:bodyPr/>
                    <a:lstStyle/>
                    <a:p>
                      <a:pPr indent="0" lvl="0" marL="0" marR="0" rtl="0" algn="r">
                        <a:spcBef>
                          <a:spcPts val="0"/>
                        </a:spcBef>
                        <a:spcAft>
                          <a:spcPts val="0"/>
                        </a:spcAft>
                        <a:buNone/>
                      </a:pPr>
                      <a:r>
                        <a:rPr lang="en-US" sz="1200">
                          <a:latin typeface="Tahoma"/>
                          <a:ea typeface="Tahoma"/>
                          <a:cs typeface="Tahoma"/>
                          <a:sym typeface="Tahoma"/>
                        </a:rPr>
                        <a:t>3.</a:t>
                      </a:r>
                      <a:endParaRPr sz="1200">
                        <a:latin typeface="Tahoma"/>
                        <a:ea typeface="Tahoma"/>
                        <a:cs typeface="Tahoma"/>
                        <a:sym typeface="Tahoma"/>
                      </a:endParaRPr>
                    </a:p>
                  </a:txBody>
                  <a:tcPr marT="45725" marB="45725" marR="91450" marL="91450"/>
                </a:tc>
                <a:tc>
                  <a:txBody>
                    <a:bodyPr/>
                    <a:lstStyle/>
                    <a:p>
                      <a:pPr indent="0" lvl="0" marL="0" marR="0" rtl="0" algn="l">
                        <a:spcBef>
                          <a:spcPts val="0"/>
                        </a:spcBef>
                        <a:spcAft>
                          <a:spcPts val="0"/>
                        </a:spcAft>
                        <a:buNone/>
                      </a:pPr>
                      <a:r>
                        <a:rPr lang="en-US" sz="1200">
                          <a:latin typeface="Tahoma"/>
                          <a:ea typeface="Tahoma"/>
                          <a:cs typeface="Tahoma"/>
                          <a:sym typeface="Tahoma"/>
                        </a:rPr>
                        <a:t>Paste Data user copy ข้อมูลจาก Excel มาวางใน Web, Edit Data on web</a:t>
                      </a:r>
                      <a:endParaRPr/>
                    </a:p>
                  </a:txBody>
                  <a:tcPr marT="45725" marB="45725" marR="91450" marL="91450"/>
                </a:tc>
                <a:tc>
                  <a:txBody>
                    <a:bodyPr/>
                    <a:lstStyle/>
                    <a:p>
                      <a:pPr indent="0" lvl="0" marL="0" marR="0" rtl="0" algn="l">
                        <a:lnSpc>
                          <a:spcPct val="100000"/>
                        </a:lnSpc>
                        <a:spcBef>
                          <a:spcPts val="0"/>
                        </a:spcBef>
                        <a:spcAft>
                          <a:spcPts val="0"/>
                        </a:spcAft>
                        <a:buClr>
                          <a:schemeClr val="dk1"/>
                        </a:buClr>
                        <a:buSzPts val="1200"/>
                        <a:buFont typeface="Tahoma"/>
                        <a:buNone/>
                      </a:pPr>
                      <a:r>
                        <a:t/>
                      </a:r>
                      <a:endParaRPr sz="1200">
                        <a:latin typeface="Tahoma"/>
                        <a:ea typeface="Tahoma"/>
                        <a:cs typeface="Tahoma"/>
                        <a:sym typeface="Tahoma"/>
                      </a:endParaRPr>
                    </a:p>
                  </a:txBody>
                  <a:tcPr marT="45725" marB="45725" marR="91450" marL="91450"/>
                </a:tc>
              </a:tr>
              <a:tr h="410775">
                <a:tc>
                  <a:txBody>
                    <a:bodyPr/>
                    <a:lstStyle/>
                    <a:p>
                      <a:pPr indent="0" lvl="0" marL="0" marR="0" rtl="0" algn="r">
                        <a:spcBef>
                          <a:spcPts val="0"/>
                        </a:spcBef>
                        <a:spcAft>
                          <a:spcPts val="0"/>
                        </a:spcAft>
                        <a:buNone/>
                      </a:pPr>
                      <a:r>
                        <a:rPr lang="en-US" sz="1200">
                          <a:latin typeface="Tahoma"/>
                          <a:ea typeface="Tahoma"/>
                          <a:cs typeface="Tahoma"/>
                          <a:sym typeface="Tahoma"/>
                        </a:rPr>
                        <a:t>4.</a:t>
                      </a:r>
                      <a:endParaRPr/>
                    </a:p>
                  </a:txBody>
                  <a:tcPr marT="45725" marB="45725" marR="91450" marL="91450"/>
                </a:tc>
                <a:tc>
                  <a:txBody>
                    <a:bodyPr/>
                    <a:lstStyle/>
                    <a:p>
                      <a:pPr indent="0" lvl="0" marL="0" marR="0" rtl="0" algn="l">
                        <a:spcBef>
                          <a:spcPts val="0"/>
                        </a:spcBef>
                        <a:spcAft>
                          <a:spcPts val="0"/>
                        </a:spcAft>
                        <a:buNone/>
                      </a:pPr>
                      <a:r>
                        <a:rPr lang="en-US" sz="1200">
                          <a:latin typeface="Tahoma"/>
                          <a:ea typeface="Tahoma"/>
                          <a:cs typeface="Tahoma"/>
                          <a:sym typeface="Tahoma"/>
                        </a:rPr>
                        <a:t>Save Data can control version and running revision data </a:t>
                      </a:r>
                      <a:endParaRPr/>
                    </a:p>
                    <a:p>
                      <a:pPr indent="0" lvl="0" marL="0" marR="0" rtl="0" algn="l">
                        <a:spcBef>
                          <a:spcPts val="0"/>
                        </a:spcBef>
                        <a:spcAft>
                          <a:spcPts val="0"/>
                        </a:spcAft>
                        <a:buNone/>
                      </a:pPr>
                      <a:r>
                        <a:rPr lang="en-US" sz="1200">
                          <a:latin typeface="Tahoma"/>
                          <a:ea typeface="Tahoma"/>
                          <a:cs typeface="Tahoma"/>
                          <a:sym typeface="Tahoma"/>
                        </a:rPr>
                        <a:t> - บันทึก</a:t>
                      </a:r>
                      <a:endParaRPr/>
                    </a:p>
                    <a:p>
                      <a:pPr indent="0" lvl="0" marL="0" marR="0" rtl="0" algn="l">
                        <a:spcBef>
                          <a:spcPts val="0"/>
                        </a:spcBef>
                        <a:spcAft>
                          <a:spcPts val="0"/>
                        </a:spcAft>
                        <a:buNone/>
                      </a:pPr>
                      <a:r>
                        <a:rPr lang="en-US" sz="1200">
                          <a:latin typeface="Tahoma"/>
                          <a:ea typeface="Tahoma"/>
                          <a:cs typeface="Tahoma"/>
                          <a:sym typeface="Tahoma"/>
                        </a:rPr>
                        <a:t> - บันทึกเป็น</a:t>
                      </a:r>
                      <a:endParaRPr sz="1200">
                        <a:latin typeface="Tahoma"/>
                        <a:ea typeface="Tahoma"/>
                        <a:cs typeface="Tahoma"/>
                        <a:sym typeface="Tahoma"/>
                      </a:endParaRPr>
                    </a:p>
                  </a:txBody>
                  <a:tcPr marT="45725" marB="45725" marR="91450" marL="91450"/>
                </a:tc>
                <a:tc>
                  <a:txBody>
                    <a:bodyPr/>
                    <a:lstStyle/>
                    <a:p>
                      <a:pPr indent="0" lvl="0" marL="0" marR="0" rtl="0" algn="l">
                        <a:lnSpc>
                          <a:spcPct val="100000"/>
                        </a:lnSpc>
                        <a:spcBef>
                          <a:spcPts val="0"/>
                        </a:spcBef>
                        <a:spcAft>
                          <a:spcPts val="0"/>
                        </a:spcAft>
                        <a:buClr>
                          <a:schemeClr val="dk1"/>
                        </a:buClr>
                        <a:buSzPts val="1200"/>
                        <a:buFont typeface="Tahoma"/>
                        <a:buNone/>
                      </a:pPr>
                      <a:r>
                        <a:t/>
                      </a:r>
                      <a:endParaRPr sz="1200">
                        <a:solidFill>
                          <a:srgbClr val="FF0000"/>
                        </a:solidFill>
                        <a:latin typeface="Tahoma"/>
                        <a:ea typeface="Tahoma"/>
                        <a:cs typeface="Tahoma"/>
                        <a:sym typeface="Tahoma"/>
                      </a:endParaRPr>
                    </a:p>
                  </a:txBody>
                  <a:tcPr marT="45725" marB="45725" marR="91450" marL="91450"/>
                </a:tc>
              </a:tr>
              <a:tr h="410775">
                <a:tc>
                  <a:txBody>
                    <a:bodyPr/>
                    <a:lstStyle/>
                    <a:p>
                      <a:pPr indent="0" lvl="0" marL="0" marR="0" rtl="0" algn="r">
                        <a:spcBef>
                          <a:spcPts val="0"/>
                        </a:spcBef>
                        <a:spcAft>
                          <a:spcPts val="0"/>
                        </a:spcAft>
                        <a:buNone/>
                      </a:pPr>
                      <a:r>
                        <a:rPr lang="en-US" sz="1200">
                          <a:latin typeface="Tahoma"/>
                          <a:ea typeface="Tahoma"/>
                          <a:cs typeface="Tahoma"/>
                          <a:sym typeface="Tahoma"/>
                        </a:rPr>
                        <a:t>5.</a:t>
                      </a:r>
                      <a:endParaRPr sz="1200">
                        <a:latin typeface="Tahoma"/>
                        <a:ea typeface="Tahoma"/>
                        <a:cs typeface="Tahoma"/>
                        <a:sym typeface="Tahoma"/>
                      </a:endParaRPr>
                    </a:p>
                  </a:txBody>
                  <a:tcPr marT="45725" marB="45725" marR="91450" marL="91450"/>
                </a:tc>
                <a:tc>
                  <a:txBody>
                    <a:bodyPr/>
                    <a:lstStyle/>
                    <a:p>
                      <a:pPr indent="0" lvl="0" marL="0" marR="0" rtl="0" algn="l">
                        <a:spcBef>
                          <a:spcPts val="0"/>
                        </a:spcBef>
                        <a:spcAft>
                          <a:spcPts val="0"/>
                        </a:spcAft>
                        <a:buNone/>
                      </a:pPr>
                      <a:r>
                        <a:rPr lang="en-US" sz="1200">
                          <a:latin typeface="Tahoma"/>
                          <a:ea typeface="Tahoma"/>
                          <a:cs typeface="Tahoma"/>
                          <a:sym typeface="Tahoma"/>
                        </a:rPr>
                        <a:t>Import Setting (สำหรับเลือกเฉพาะค่าที่ต้องการ Import ได้)</a:t>
                      </a:r>
                      <a:endParaRPr/>
                    </a:p>
                  </a:txBody>
                  <a:tcPr marT="45725" marB="45725" marR="91450" marL="91450"/>
                </a:tc>
                <a:tc>
                  <a:txBody>
                    <a:bodyPr/>
                    <a:lstStyle/>
                    <a:p>
                      <a:pPr indent="0" lvl="0" marL="0" marR="0" rtl="0" algn="l">
                        <a:lnSpc>
                          <a:spcPct val="100000"/>
                        </a:lnSpc>
                        <a:spcBef>
                          <a:spcPts val="0"/>
                        </a:spcBef>
                        <a:spcAft>
                          <a:spcPts val="0"/>
                        </a:spcAft>
                        <a:buClr>
                          <a:srgbClr val="FF0000"/>
                        </a:buClr>
                        <a:buSzPts val="1200"/>
                        <a:buFont typeface="Tahoma"/>
                        <a:buNone/>
                      </a:pPr>
                      <a:r>
                        <a:rPr lang="en-US" sz="1200">
                          <a:solidFill>
                            <a:srgbClr val="FF0000"/>
                          </a:solidFill>
                          <a:latin typeface="Tahoma"/>
                          <a:ea typeface="Tahoma"/>
                          <a:cs typeface="Tahoma"/>
                          <a:sym typeface="Tahoma"/>
                        </a:rPr>
                        <a:t>ไม่มีระบุใน Proposal</a:t>
                      </a:r>
                      <a:endParaRPr/>
                    </a:p>
                  </a:txBody>
                  <a:tcPr marT="45725" marB="45725" marR="91450" marL="91450"/>
                </a:tc>
              </a:tr>
            </a:tbl>
          </a:graphicData>
        </a:graphic>
      </p:graphicFrame>
      <p:sp>
        <p:nvSpPr>
          <p:cNvPr id="422" name="Google Shape;422;p25"/>
          <p:cNvSpPr txBox="1"/>
          <p:nvPr/>
        </p:nvSpPr>
        <p:spPr>
          <a:xfrm>
            <a:off x="365762" y="426810"/>
            <a:ext cx="9095871" cy="539015"/>
          </a:xfrm>
          <a:prstGeom prst="rect">
            <a:avLst/>
          </a:prstGeom>
          <a:noFill/>
          <a:ln>
            <a:noFill/>
          </a:ln>
        </p:spPr>
        <p:txBody>
          <a:bodyPr anchorCtr="0" anchor="b" bIns="45700" lIns="91425" spcFirstLastPara="1" rIns="91425" wrap="square" tIns="45700">
            <a:normAutofit fontScale="62500" lnSpcReduction="20000"/>
          </a:bodyPr>
          <a:lstStyle/>
          <a:p>
            <a:pPr indent="0" lvl="0" marL="0" marR="0" rtl="0" algn="l">
              <a:lnSpc>
                <a:spcPct val="90000"/>
              </a:lnSpc>
              <a:spcBef>
                <a:spcPts val="0"/>
              </a:spcBef>
              <a:spcAft>
                <a:spcPts val="0"/>
              </a:spcAft>
              <a:buClr>
                <a:srgbClr val="002060"/>
              </a:buClr>
              <a:buSzPct val="100000"/>
              <a:buFont typeface="Tahoma"/>
              <a:buNone/>
            </a:pPr>
            <a:r>
              <a:rPr b="1" lang="en-US" sz="3000">
                <a:solidFill>
                  <a:srgbClr val="002060"/>
                </a:solidFill>
                <a:latin typeface="Tahoma"/>
                <a:ea typeface="Tahoma"/>
                <a:cs typeface="Tahoma"/>
                <a:sym typeface="Tahoma"/>
              </a:rPr>
              <a:t>5. Menu Reference Price &gt;&gt; Cost วผก</a:t>
            </a:r>
            <a:endParaRPr b="1" sz="3000">
              <a:solidFill>
                <a:srgbClr val="002060"/>
              </a:solidFill>
              <a:latin typeface="Tahoma"/>
              <a:ea typeface="Tahoma"/>
              <a:cs typeface="Tahoma"/>
              <a:sym typeface="Tahoma"/>
            </a:endParaRPr>
          </a:p>
          <a:p>
            <a:pPr indent="0" lvl="0" marL="0" marR="0" rtl="0" algn="l">
              <a:lnSpc>
                <a:spcPct val="90000"/>
              </a:lnSpc>
              <a:spcBef>
                <a:spcPts val="0"/>
              </a:spcBef>
              <a:spcAft>
                <a:spcPts val="0"/>
              </a:spcAft>
              <a:buClr>
                <a:srgbClr val="002060"/>
              </a:buClr>
              <a:buSzPct val="100000"/>
              <a:buFont typeface="Tahoma"/>
              <a:buNone/>
            </a:pPr>
            <a:r>
              <a:rPr b="1" lang="en-US" sz="3000">
                <a:solidFill>
                  <a:srgbClr val="002060"/>
                </a:solidFill>
                <a:latin typeface="Tahoma"/>
                <a:ea typeface="Tahoma"/>
                <a:cs typeface="Tahoma"/>
                <a:sym typeface="Tahoma"/>
              </a:rPr>
              <a:t> </a:t>
            </a:r>
            <a:endParaRPr/>
          </a:p>
        </p:txBody>
      </p:sp>
      <p:sp>
        <p:nvSpPr>
          <p:cNvPr id="423" name="Google Shape;423;p25"/>
          <p:cNvSpPr txBox="1"/>
          <p:nvPr/>
        </p:nvSpPr>
        <p:spPr>
          <a:xfrm>
            <a:off x="445970" y="4906124"/>
            <a:ext cx="11300059" cy="1379173"/>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Clr>
                <a:srgbClr val="002060"/>
              </a:buClr>
              <a:buSzPts val="2000"/>
              <a:buFont typeface="Tahoma"/>
              <a:buNone/>
            </a:pPr>
            <a:r>
              <a:rPr lang="en-US" sz="2000">
                <a:solidFill>
                  <a:srgbClr val="002060"/>
                </a:solidFill>
                <a:latin typeface="Tahoma"/>
                <a:ea typeface="Tahoma"/>
                <a:cs typeface="Tahoma"/>
                <a:sym typeface="Tahoma"/>
              </a:rPr>
              <a:t>หมายเหตุ</a:t>
            </a:r>
            <a:endParaRPr/>
          </a:p>
          <a:p>
            <a:pPr indent="0" lvl="0" marL="0" marR="0" rtl="0" algn="l">
              <a:lnSpc>
                <a:spcPct val="90000"/>
              </a:lnSpc>
              <a:spcBef>
                <a:spcPts val="0"/>
              </a:spcBef>
              <a:spcAft>
                <a:spcPts val="0"/>
              </a:spcAft>
              <a:buClr>
                <a:srgbClr val="002060"/>
              </a:buClr>
              <a:buSzPts val="2000"/>
              <a:buFont typeface="Tahoma"/>
              <a:buNone/>
            </a:pPr>
            <a:r>
              <a:rPr lang="en-US" sz="2000">
                <a:solidFill>
                  <a:srgbClr val="002060"/>
                </a:solidFill>
                <a:latin typeface="Tahoma"/>
                <a:ea typeface="Tahoma"/>
                <a:cs typeface="Tahoma"/>
                <a:sym typeface="Tahoma"/>
              </a:rPr>
              <a:t>เดิมเป็นการอ่านข้อมูล Cost วผก จากไฟล์อ้างอิงตาม“Calc Margin_24May2021.xlsx” Sheet Cost วผก. เข้าระบบได้เลย แต่ปัจจุบันได้ถูกปรับให้ระบบอ่านค่าจากไฟล์ “! GSP Cost RO April 2021.xlsx” </a:t>
            </a:r>
            <a:endParaRPr sz="2000">
              <a:solidFill>
                <a:srgbClr val="002060"/>
              </a:solidFill>
              <a:latin typeface="Tahoma"/>
              <a:ea typeface="Tahoma"/>
              <a:cs typeface="Tahoma"/>
              <a:sym typeface="Tahoma"/>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27" name="Shape 427"/>
        <p:cNvGrpSpPr/>
        <p:nvPr/>
      </p:nvGrpSpPr>
      <p:grpSpPr>
        <a:xfrm>
          <a:off x="0" y="0"/>
          <a:ext cx="0" cy="0"/>
          <a:chOff x="0" y="0"/>
          <a:chExt cx="0" cy="0"/>
        </a:xfrm>
      </p:grpSpPr>
      <p:graphicFrame>
        <p:nvGraphicFramePr>
          <p:cNvPr id="428" name="Google Shape;428;p26"/>
          <p:cNvGraphicFramePr/>
          <p:nvPr/>
        </p:nvGraphicFramePr>
        <p:xfrm>
          <a:off x="445970" y="930623"/>
          <a:ext cx="3000000" cy="3000000"/>
        </p:xfrm>
        <a:graphic>
          <a:graphicData uri="http://schemas.openxmlformats.org/drawingml/2006/table">
            <a:tbl>
              <a:tblPr bandRow="1" firstRow="1">
                <a:noFill/>
                <a:tableStyleId>{A4E2F8C6-5285-43A2-9047-9633D8D1594C}</a:tableStyleId>
              </a:tblPr>
              <a:tblGrid>
                <a:gridCol w="824575"/>
                <a:gridCol w="5248975"/>
                <a:gridCol w="5226525"/>
              </a:tblGrid>
              <a:tr h="370850">
                <a:tc>
                  <a:txBody>
                    <a:bodyPr/>
                    <a:lstStyle/>
                    <a:p>
                      <a:pPr indent="0" lvl="0" marL="0" marR="0" rtl="0" algn="l">
                        <a:spcBef>
                          <a:spcPts val="0"/>
                        </a:spcBef>
                        <a:spcAft>
                          <a:spcPts val="0"/>
                        </a:spcAft>
                        <a:buNone/>
                      </a:pPr>
                      <a:r>
                        <a:rPr lang="en-US" sz="1200">
                          <a:latin typeface="Tahoma"/>
                          <a:ea typeface="Tahoma"/>
                          <a:cs typeface="Tahoma"/>
                          <a:sym typeface="Tahoma"/>
                        </a:rPr>
                        <a:t>No.</a:t>
                      </a:r>
                      <a:endParaRPr/>
                    </a:p>
                  </a:txBody>
                  <a:tcPr marT="45725" marB="45725" marR="91450" marL="91450"/>
                </a:tc>
                <a:tc>
                  <a:txBody>
                    <a:bodyPr/>
                    <a:lstStyle/>
                    <a:p>
                      <a:pPr indent="0" lvl="0" marL="0" marR="0" rtl="0" algn="l">
                        <a:spcBef>
                          <a:spcPts val="0"/>
                        </a:spcBef>
                        <a:spcAft>
                          <a:spcPts val="0"/>
                        </a:spcAft>
                        <a:buNone/>
                      </a:pPr>
                      <a:r>
                        <a:rPr lang="en-US" sz="1200">
                          <a:latin typeface="Tahoma"/>
                          <a:ea typeface="Tahoma"/>
                          <a:cs typeface="Tahoma"/>
                          <a:sym typeface="Tahoma"/>
                        </a:rPr>
                        <a:t>การทำงาน Web</a:t>
                      </a:r>
                      <a:endParaRPr/>
                    </a:p>
                  </a:txBody>
                  <a:tcPr marT="45725" marB="45725" marR="91450" marL="91450"/>
                </a:tc>
                <a:tc>
                  <a:txBody>
                    <a:bodyPr/>
                    <a:lstStyle/>
                    <a:p>
                      <a:pPr indent="0" lvl="0" marL="0" marR="0" rtl="0" algn="l">
                        <a:spcBef>
                          <a:spcPts val="0"/>
                        </a:spcBef>
                        <a:spcAft>
                          <a:spcPts val="0"/>
                        </a:spcAft>
                        <a:buNone/>
                      </a:pPr>
                      <a:r>
                        <a:rPr lang="en-US" sz="1200">
                          <a:latin typeface="Tahoma"/>
                          <a:ea typeface="Tahoma"/>
                          <a:cs typeface="Tahoma"/>
                          <a:sym typeface="Tahoma"/>
                        </a:rPr>
                        <a:t>เปรียบเทีบบกับ Proposal</a:t>
                      </a:r>
                      <a:endParaRPr/>
                    </a:p>
                    <a:p>
                      <a:pPr indent="0" lvl="0" marL="0" marR="0" rtl="0" algn="l">
                        <a:spcBef>
                          <a:spcPts val="0"/>
                        </a:spcBef>
                        <a:spcAft>
                          <a:spcPts val="0"/>
                        </a:spcAft>
                        <a:buNone/>
                      </a:pPr>
                      <a:r>
                        <a:rPr lang="en-US" sz="1200">
                          <a:latin typeface="Tahoma"/>
                          <a:ea typeface="Tahoma"/>
                          <a:cs typeface="Tahoma"/>
                          <a:sym typeface="Tahoma"/>
                        </a:rPr>
                        <a:t>อ้างอิงเอกสารเลขที่ “POT211181_4-0712202110481669 (1).pdf”</a:t>
                      </a:r>
                      <a:endParaRPr/>
                    </a:p>
                  </a:txBody>
                  <a:tcPr marT="45725" marB="45725" marR="91450" marL="91450"/>
                </a:tc>
              </a:tr>
              <a:tr h="370850">
                <a:tc>
                  <a:txBody>
                    <a:bodyPr/>
                    <a:lstStyle/>
                    <a:p>
                      <a:pPr indent="0" lvl="0" marL="0" marR="0" rtl="0" algn="r">
                        <a:spcBef>
                          <a:spcPts val="0"/>
                        </a:spcBef>
                        <a:spcAft>
                          <a:spcPts val="0"/>
                        </a:spcAft>
                        <a:buNone/>
                      </a:pPr>
                      <a:r>
                        <a:rPr lang="en-US" sz="1200">
                          <a:latin typeface="Tahoma"/>
                          <a:ea typeface="Tahoma"/>
                          <a:cs typeface="Tahoma"/>
                          <a:sym typeface="Tahoma"/>
                        </a:rPr>
                        <a:t>1.</a:t>
                      </a:r>
                      <a:endParaRPr sz="1200">
                        <a:latin typeface="Tahoma"/>
                        <a:ea typeface="Tahoma"/>
                        <a:cs typeface="Tahoma"/>
                        <a:sym typeface="Tahoma"/>
                      </a:endParaRPr>
                    </a:p>
                  </a:txBody>
                  <a:tcPr marT="45725" marB="45725" marR="91450" marL="91450"/>
                </a:tc>
                <a:tc>
                  <a:txBody>
                    <a:bodyPr/>
                    <a:lstStyle/>
                    <a:p>
                      <a:pPr indent="0" lvl="0" marL="0" marR="0" rtl="0" algn="l">
                        <a:spcBef>
                          <a:spcPts val="0"/>
                        </a:spcBef>
                        <a:spcAft>
                          <a:spcPts val="0"/>
                        </a:spcAft>
                        <a:buNone/>
                      </a:pPr>
                      <a:r>
                        <a:rPr lang="en-US" sz="1200" strike="noStrike">
                          <a:latin typeface="Tahoma"/>
                          <a:ea typeface="Tahoma"/>
                          <a:cs typeface="Tahoma"/>
                          <a:sym typeface="Tahoma"/>
                        </a:rPr>
                        <a:t>Import Excel </a:t>
                      </a:r>
                      <a:endParaRPr/>
                    </a:p>
                  </a:txBody>
                  <a:tcPr marT="45725" marB="45725" marR="91450" marL="91450"/>
                </a:tc>
                <a:tc>
                  <a:txBody>
                    <a:bodyPr/>
                    <a:lstStyle/>
                    <a:p>
                      <a:pPr indent="0" lvl="0" marL="0" marR="0" rtl="0" algn="l">
                        <a:spcBef>
                          <a:spcPts val="0"/>
                        </a:spcBef>
                        <a:spcAft>
                          <a:spcPts val="0"/>
                        </a:spcAft>
                        <a:buNone/>
                      </a:pPr>
                      <a:r>
                        <a:rPr lang="en-US" sz="1200">
                          <a:latin typeface="Tahoma"/>
                          <a:ea typeface="Tahoma"/>
                          <a:cs typeface="Tahoma"/>
                          <a:sym typeface="Tahoma"/>
                        </a:rPr>
                        <a:t> </a:t>
                      </a:r>
                      <a:endParaRPr sz="1200">
                        <a:latin typeface="Tahoma"/>
                        <a:ea typeface="Tahoma"/>
                        <a:cs typeface="Tahoma"/>
                        <a:sym typeface="Tahoma"/>
                      </a:endParaRPr>
                    </a:p>
                  </a:txBody>
                  <a:tcPr marT="45725" marB="45725" marR="91450" marL="91450"/>
                </a:tc>
              </a:tr>
              <a:tr h="370850">
                <a:tc>
                  <a:txBody>
                    <a:bodyPr/>
                    <a:lstStyle/>
                    <a:p>
                      <a:pPr indent="0" lvl="0" marL="0" marR="0" rtl="0" algn="r">
                        <a:spcBef>
                          <a:spcPts val="0"/>
                        </a:spcBef>
                        <a:spcAft>
                          <a:spcPts val="0"/>
                        </a:spcAft>
                        <a:buNone/>
                      </a:pPr>
                      <a:r>
                        <a:rPr lang="en-US" sz="1200">
                          <a:latin typeface="Tahoma"/>
                          <a:ea typeface="Tahoma"/>
                          <a:cs typeface="Tahoma"/>
                          <a:sym typeface="Tahoma"/>
                        </a:rPr>
                        <a:t>2.</a:t>
                      </a:r>
                      <a:endParaRPr sz="1200">
                        <a:latin typeface="Tahoma"/>
                        <a:ea typeface="Tahoma"/>
                        <a:cs typeface="Tahoma"/>
                        <a:sym typeface="Tahoma"/>
                      </a:endParaRPr>
                    </a:p>
                  </a:txBody>
                  <a:tcPr marT="45725" marB="45725" marR="91450" marL="91450"/>
                </a:tc>
                <a:tc>
                  <a:txBody>
                    <a:bodyPr/>
                    <a:lstStyle/>
                    <a:p>
                      <a:pPr indent="0" lvl="0" marL="0" marR="0" rtl="0" algn="l">
                        <a:spcBef>
                          <a:spcPts val="0"/>
                        </a:spcBef>
                        <a:spcAft>
                          <a:spcPts val="0"/>
                        </a:spcAft>
                        <a:buNone/>
                      </a:pPr>
                      <a:r>
                        <a:rPr lang="en-US" sz="1200">
                          <a:latin typeface="Tahoma"/>
                          <a:ea typeface="Tahoma"/>
                          <a:cs typeface="Tahoma"/>
                          <a:sym typeface="Tahoma"/>
                        </a:rPr>
                        <a:t>View Data On Web (Rolling)</a:t>
                      </a:r>
                      <a:endParaRPr/>
                    </a:p>
                  </a:txBody>
                  <a:tcPr marT="45725" marB="45725" marR="91450" marL="91450"/>
                </a:tc>
                <a:tc>
                  <a:txBody>
                    <a:bodyPr/>
                    <a:lstStyle/>
                    <a:p>
                      <a:pPr indent="0" lvl="0" marL="0" marR="0" rtl="0" algn="l">
                        <a:spcBef>
                          <a:spcPts val="0"/>
                        </a:spcBef>
                        <a:spcAft>
                          <a:spcPts val="0"/>
                        </a:spcAft>
                        <a:buNone/>
                      </a:pPr>
                      <a:r>
                        <a:t/>
                      </a:r>
                      <a:endParaRPr sz="1200">
                        <a:latin typeface="Tahoma"/>
                        <a:ea typeface="Tahoma"/>
                        <a:cs typeface="Tahoma"/>
                        <a:sym typeface="Tahoma"/>
                      </a:endParaRPr>
                    </a:p>
                  </a:txBody>
                  <a:tcPr marT="45725" marB="45725" marR="91450" marL="91450"/>
                </a:tc>
              </a:tr>
              <a:tr h="370850">
                <a:tc>
                  <a:txBody>
                    <a:bodyPr/>
                    <a:lstStyle/>
                    <a:p>
                      <a:pPr indent="0" lvl="0" marL="0" marR="0" rtl="0" algn="r">
                        <a:spcBef>
                          <a:spcPts val="0"/>
                        </a:spcBef>
                        <a:spcAft>
                          <a:spcPts val="0"/>
                        </a:spcAft>
                        <a:buNone/>
                      </a:pPr>
                      <a:r>
                        <a:rPr lang="en-US" sz="1200">
                          <a:latin typeface="Tahoma"/>
                          <a:ea typeface="Tahoma"/>
                          <a:cs typeface="Tahoma"/>
                          <a:sym typeface="Tahoma"/>
                        </a:rPr>
                        <a:t>3.</a:t>
                      </a:r>
                      <a:endParaRPr sz="1200">
                        <a:latin typeface="Tahoma"/>
                        <a:ea typeface="Tahoma"/>
                        <a:cs typeface="Tahoma"/>
                        <a:sym typeface="Tahoma"/>
                      </a:endParaRPr>
                    </a:p>
                  </a:txBody>
                  <a:tcPr marT="45725" marB="45725" marR="91450" marL="91450"/>
                </a:tc>
                <a:tc>
                  <a:txBody>
                    <a:bodyPr/>
                    <a:lstStyle/>
                    <a:p>
                      <a:pPr indent="0" lvl="0" marL="0" marR="0" rtl="0" algn="l">
                        <a:spcBef>
                          <a:spcPts val="0"/>
                        </a:spcBef>
                        <a:spcAft>
                          <a:spcPts val="0"/>
                        </a:spcAft>
                        <a:buNone/>
                      </a:pPr>
                      <a:r>
                        <a:rPr lang="en-US" sz="1200">
                          <a:latin typeface="Tahoma"/>
                          <a:ea typeface="Tahoma"/>
                          <a:cs typeface="Tahoma"/>
                          <a:sym typeface="Tahoma"/>
                        </a:rPr>
                        <a:t>Paste Data user copy ข้อมูลจาก Excel มาวางใน Web, Edit Data on web</a:t>
                      </a:r>
                      <a:endParaRPr/>
                    </a:p>
                  </a:txBody>
                  <a:tcPr marT="45725" marB="45725" marR="91450" marL="91450"/>
                </a:tc>
                <a:tc>
                  <a:txBody>
                    <a:bodyPr/>
                    <a:lstStyle/>
                    <a:p>
                      <a:pPr indent="0" lvl="0" marL="0" marR="0" rtl="0" algn="l">
                        <a:lnSpc>
                          <a:spcPct val="100000"/>
                        </a:lnSpc>
                        <a:spcBef>
                          <a:spcPts val="0"/>
                        </a:spcBef>
                        <a:spcAft>
                          <a:spcPts val="0"/>
                        </a:spcAft>
                        <a:buClr>
                          <a:schemeClr val="dk1"/>
                        </a:buClr>
                        <a:buSzPts val="1200"/>
                        <a:buFont typeface="Tahoma"/>
                        <a:buNone/>
                      </a:pPr>
                      <a:r>
                        <a:t/>
                      </a:r>
                      <a:endParaRPr sz="1200">
                        <a:latin typeface="Tahoma"/>
                        <a:ea typeface="Tahoma"/>
                        <a:cs typeface="Tahoma"/>
                        <a:sym typeface="Tahoma"/>
                      </a:endParaRPr>
                    </a:p>
                  </a:txBody>
                  <a:tcPr marT="45725" marB="45725" marR="91450" marL="91450"/>
                </a:tc>
              </a:tr>
              <a:tr h="410775">
                <a:tc>
                  <a:txBody>
                    <a:bodyPr/>
                    <a:lstStyle/>
                    <a:p>
                      <a:pPr indent="0" lvl="0" marL="0" marR="0" rtl="0" algn="r">
                        <a:spcBef>
                          <a:spcPts val="0"/>
                        </a:spcBef>
                        <a:spcAft>
                          <a:spcPts val="0"/>
                        </a:spcAft>
                        <a:buNone/>
                      </a:pPr>
                      <a:r>
                        <a:rPr lang="en-US" sz="1200">
                          <a:latin typeface="Tahoma"/>
                          <a:ea typeface="Tahoma"/>
                          <a:cs typeface="Tahoma"/>
                          <a:sym typeface="Tahoma"/>
                        </a:rPr>
                        <a:t>4.</a:t>
                      </a:r>
                      <a:endParaRPr/>
                    </a:p>
                  </a:txBody>
                  <a:tcPr marT="45725" marB="45725" marR="91450" marL="91450"/>
                </a:tc>
                <a:tc>
                  <a:txBody>
                    <a:bodyPr/>
                    <a:lstStyle/>
                    <a:p>
                      <a:pPr indent="0" lvl="0" marL="0" marR="0" rtl="0" algn="l">
                        <a:spcBef>
                          <a:spcPts val="0"/>
                        </a:spcBef>
                        <a:spcAft>
                          <a:spcPts val="0"/>
                        </a:spcAft>
                        <a:buNone/>
                      </a:pPr>
                      <a:r>
                        <a:rPr lang="en-US" sz="1200">
                          <a:latin typeface="Tahoma"/>
                          <a:ea typeface="Tahoma"/>
                          <a:cs typeface="Tahoma"/>
                          <a:sym typeface="Tahoma"/>
                        </a:rPr>
                        <a:t>Save Data can control version and running revision data </a:t>
                      </a:r>
                      <a:endParaRPr/>
                    </a:p>
                    <a:p>
                      <a:pPr indent="0" lvl="0" marL="0" marR="0" rtl="0" algn="l">
                        <a:spcBef>
                          <a:spcPts val="0"/>
                        </a:spcBef>
                        <a:spcAft>
                          <a:spcPts val="0"/>
                        </a:spcAft>
                        <a:buNone/>
                      </a:pPr>
                      <a:r>
                        <a:rPr lang="en-US" sz="1200">
                          <a:latin typeface="Tahoma"/>
                          <a:ea typeface="Tahoma"/>
                          <a:cs typeface="Tahoma"/>
                          <a:sym typeface="Tahoma"/>
                        </a:rPr>
                        <a:t> - บันทึก</a:t>
                      </a:r>
                      <a:endParaRPr/>
                    </a:p>
                    <a:p>
                      <a:pPr indent="0" lvl="0" marL="0" marR="0" rtl="0" algn="l">
                        <a:spcBef>
                          <a:spcPts val="0"/>
                        </a:spcBef>
                        <a:spcAft>
                          <a:spcPts val="0"/>
                        </a:spcAft>
                        <a:buNone/>
                      </a:pPr>
                      <a:r>
                        <a:rPr lang="en-US" sz="1200">
                          <a:latin typeface="Tahoma"/>
                          <a:ea typeface="Tahoma"/>
                          <a:cs typeface="Tahoma"/>
                          <a:sym typeface="Tahoma"/>
                        </a:rPr>
                        <a:t> - บันทึกเป็น</a:t>
                      </a:r>
                      <a:endParaRPr sz="1200">
                        <a:latin typeface="Tahoma"/>
                        <a:ea typeface="Tahoma"/>
                        <a:cs typeface="Tahoma"/>
                        <a:sym typeface="Tahoma"/>
                      </a:endParaRPr>
                    </a:p>
                  </a:txBody>
                  <a:tcPr marT="45725" marB="45725" marR="91450" marL="91450"/>
                </a:tc>
                <a:tc>
                  <a:txBody>
                    <a:bodyPr/>
                    <a:lstStyle/>
                    <a:p>
                      <a:pPr indent="0" lvl="0" marL="0" marR="0" rtl="0" algn="l">
                        <a:lnSpc>
                          <a:spcPct val="100000"/>
                        </a:lnSpc>
                        <a:spcBef>
                          <a:spcPts val="0"/>
                        </a:spcBef>
                        <a:spcAft>
                          <a:spcPts val="0"/>
                        </a:spcAft>
                        <a:buClr>
                          <a:schemeClr val="dk1"/>
                        </a:buClr>
                        <a:buSzPts val="1200"/>
                        <a:buFont typeface="Tahoma"/>
                        <a:buNone/>
                      </a:pPr>
                      <a:r>
                        <a:t/>
                      </a:r>
                      <a:endParaRPr sz="1200">
                        <a:solidFill>
                          <a:srgbClr val="FF0000"/>
                        </a:solidFill>
                        <a:latin typeface="Tahoma"/>
                        <a:ea typeface="Tahoma"/>
                        <a:cs typeface="Tahoma"/>
                        <a:sym typeface="Tahoma"/>
                      </a:endParaRPr>
                    </a:p>
                  </a:txBody>
                  <a:tcPr marT="45725" marB="45725" marR="91450" marL="91450"/>
                </a:tc>
              </a:tr>
              <a:tr h="410775">
                <a:tc>
                  <a:txBody>
                    <a:bodyPr/>
                    <a:lstStyle/>
                    <a:p>
                      <a:pPr indent="0" lvl="0" marL="0" marR="0" rtl="0" algn="r">
                        <a:spcBef>
                          <a:spcPts val="0"/>
                        </a:spcBef>
                        <a:spcAft>
                          <a:spcPts val="0"/>
                        </a:spcAft>
                        <a:buNone/>
                      </a:pPr>
                      <a:r>
                        <a:rPr lang="en-US" sz="1200">
                          <a:latin typeface="Tahoma"/>
                          <a:ea typeface="Tahoma"/>
                          <a:cs typeface="Tahoma"/>
                          <a:sym typeface="Tahoma"/>
                        </a:rPr>
                        <a:t>5.</a:t>
                      </a:r>
                      <a:endParaRPr sz="1200">
                        <a:latin typeface="Tahoma"/>
                        <a:ea typeface="Tahoma"/>
                        <a:cs typeface="Tahoma"/>
                        <a:sym typeface="Tahoma"/>
                      </a:endParaRPr>
                    </a:p>
                  </a:txBody>
                  <a:tcPr marT="45725" marB="45725" marR="91450" marL="91450"/>
                </a:tc>
                <a:tc>
                  <a:txBody>
                    <a:bodyPr/>
                    <a:lstStyle/>
                    <a:p>
                      <a:pPr indent="0" lvl="0" marL="0" marR="0" rtl="0" algn="l">
                        <a:spcBef>
                          <a:spcPts val="0"/>
                        </a:spcBef>
                        <a:spcAft>
                          <a:spcPts val="0"/>
                        </a:spcAft>
                        <a:buNone/>
                      </a:pPr>
                      <a:r>
                        <a:rPr lang="en-US" sz="1200">
                          <a:latin typeface="Tahoma"/>
                          <a:ea typeface="Tahoma"/>
                          <a:cs typeface="Tahoma"/>
                          <a:sym typeface="Tahoma"/>
                        </a:rPr>
                        <a:t>Import Setting (สำหรับเลือกเฉพาะค่าที่ต้องการ Import ได้)</a:t>
                      </a:r>
                      <a:endParaRPr/>
                    </a:p>
                  </a:txBody>
                  <a:tcPr marT="45725" marB="45725" marR="91450" marL="91450"/>
                </a:tc>
                <a:tc>
                  <a:txBody>
                    <a:bodyPr/>
                    <a:lstStyle/>
                    <a:p>
                      <a:pPr indent="0" lvl="0" marL="0" marR="0" rtl="0" algn="l">
                        <a:lnSpc>
                          <a:spcPct val="100000"/>
                        </a:lnSpc>
                        <a:spcBef>
                          <a:spcPts val="0"/>
                        </a:spcBef>
                        <a:spcAft>
                          <a:spcPts val="0"/>
                        </a:spcAft>
                        <a:buClr>
                          <a:schemeClr val="dk1"/>
                        </a:buClr>
                        <a:buSzPts val="1200"/>
                        <a:buFont typeface="Tahoma"/>
                        <a:buNone/>
                      </a:pPr>
                      <a:r>
                        <a:t/>
                      </a:r>
                      <a:endParaRPr sz="1200">
                        <a:solidFill>
                          <a:srgbClr val="FF0000"/>
                        </a:solidFill>
                        <a:latin typeface="Tahoma"/>
                        <a:ea typeface="Tahoma"/>
                        <a:cs typeface="Tahoma"/>
                        <a:sym typeface="Tahoma"/>
                      </a:endParaRPr>
                    </a:p>
                  </a:txBody>
                  <a:tcPr marT="45725" marB="45725" marR="91450" marL="91450"/>
                </a:tc>
              </a:tr>
            </a:tbl>
          </a:graphicData>
        </a:graphic>
      </p:graphicFrame>
      <p:sp>
        <p:nvSpPr>
          <p:cNvPr id="429" name="Google Shape;429;p26"/>
          <p:cNvSpPr txBox="1"/>
          <p:nvPr/>
        </p:nvSpPr>
        <p:spPr>
          <a:xfrm>
            <a:off x="365762" y="426810"/>
            <a:ext cx="9095871" cy="539015"/>
          </a:xfrm>
          <a:prstGeom prst="rect">
            <a:avLst/>
          </a:prstGeom>
          <a:noFill/>
          <a:ln>
            <a:noFill/>
          </a:ln>
        </p:spPr>
        <p:txBody>
          <a:bodyPr anchorCtr="0" anchor="b" bIns="45700" lIns="91425" spcFirstLastPara="1" rIns="91425" wrap="square" tIns="45700">
            <a:normAutofit fontScale="62500" lnSpcReduction="20000"/>
          </a:bodyPr>
          <a:lstStyle/>
          <a:p>
            <a:pPr indent="0" lvl="0" marL="0" marR="0" rtl="0" algn="l">
              <a:lnSpc>
                <a:spcPct val="90000"/>
              </a:lnSpc>
              <a:spcBef>
                <a:spcPts val="0"/>
              </a:spcBef>
              <a:spcAft>
                <a:spcPts val="0"/>
              </a:spcAft>
              <a:buClr>
                <a:srgbClr val="002060"/>
              </a:buClr>
              <a:buSzPct val="100000"/>
              <a:buFont typeface="Tahoma"/>
              <a:buNone/>
            </a:pPr>
            <a:r>
              <a:rPr b="1" lang="en-US" sz="3000">
                <a:solidFill>
                  <a:srgbClr val="002060"/>
                </a:solidFill>
                <a:latin typeface="Tahoma"/>
                <a:ea typeface="Tahoma"/>
                <a:cs typeface="Tahoma"/>
                <a:sym typeface="Tahoma"/>
              </a:rPr>
              <a:t>6. Menu Reference Price &gt;&gt; Reference Price</a:t>
            </a:r>
            <a:endParaRPr/>
          </a:p>
          <a:p>
            <a:pPr indent="0" lvl="0" marL="0" marR="0" rtl="0" algn="l">
              <a:lnSpc>
                <a:spcPct val="90000"/>
              </a:lnSpc>
              <a:spcBef>
                <a:spcPts val="0"/>
              </a:spcBef>
              <a:spcAft>
                <a:spcPts val="0"/>
              </a:spcAft>
              <a:buClr>
                <a:srgbClr val="002060"/>
              </a:buClr>
              <a:buSzPct val="100000"/>
              <a:buFont typeface="Tahoma"/>
              <a:buNone/>
            </a:pPr>
            <a:r>
              <a:rPr b="1" lang="en-US" sz="3000">
                <a:solidFill>
                  <a:srgbClr val="002060"/>
                </a:solidFill>
                <a:latin typeface="Tahoma"/>
                <a:ea typeface="Tahoma"/>
                <a:cs typeface="Tahoma"/>
                <a:sym typeface="Tahoma"/>
              </a:rPr>
              <a:t> </a:t>
            </a:r>
            <a:endParaRPr/>
          </a:p>
        </p:txBody>
      </p:sp>
      <p:sp>
        <p:nvSpPr>
          <p:cNvPr id="430" name="Google Shape;430;p26"/>
          <p:cNvSpPr txBox="1"/>
          <p:nvPr/>
        </p:nvSpPr>
        <p:spPr>
          <a:xfrm>
            <a:off x="388220" y="4906124"/>
            <a:ext cx="11300059" cy="1735308"/>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Clr>
                <a:srgbClr val="002060"/>
              </a:buClr>
              <a:buSzPts val="2000"/>
              <a:buFont typeface="Tahoma"/>
              <a:buNone/>
            </a:pPr>
            <a:r>
              <a:rPr lang="en-US" sz="2000">
                <a:solidFill>
                  <a:srgbClr val="002060"/>
                </a:solidFill>
                <a:latin typeface="Tahoma"/>
                <a:ea typeface="Tahoma"/>
                <a:cs typeface="Tahoma"/>
                <a:sym typeface="Tahoma"/>
              </a:rPr>
              <a:t>หมายเหตุ</a:t>
            </a:r>
            <a:endParaRPr/>
          </a:p>
          <a:p>
            <a:pPr indent="0" lvl="0" marL="0" marR="0" rtl="0" algn="l">
              <a:lnSpc>
                <a:spcPct val="90000"/>
              </a:lnSpc>
              <a:spcBef>
                <a:spcPts val="0"/>
              </a:spcBef>
              <a:spcAft>
                <a:spcPts val="0"/>
              </a:spcAft>
              <a:buClr>
                <a:srgbClr val="002060"/>
              </a:buClr>
              <a:buSzPts val="2000"/>
              <a:buFont typeface="Tahoma"/>
              <a:buNone/>
            </a:pPr>
            <a:r>
              <a:rPr lang="en-US" sz="2000">
                <a:solidFill>
                  <a:srgbClr val="002060"/>
                </a:solidFill>
                <a:latin typeface="Tahoma"/>
                <a:ea typeface="Tahoma"/>
                <a:cs typeface="Tahoma"/>
                <a:sym typeface="Tahoma"/>
              </a:rPr>
              <a:t>เดิมเป็นการอ่านข้อมูล Cost วผก จากไฟล์อ้างอิงตาม“Calc Margin_24May2021.xlsx” Sheet Cost วผก. เข้าระบได้เลย แต่ปัจจุบันได้ถูกปรับให้ระบบอ่านค่าจากไฟล์ต้นทาง 3 ไฟล์ คือ </a:t>
            </a:r>
            <a:endParaRPr/>
          </a:p>
          <a:p>
            <a:pPr indent="-457200" lvl="0" marL="457200" marR="0" rtl="0" algn="l">
              <a:lnSpc>
                <a:spcPct val="90000"/>
              </a:lnSpc>
              <a:spcBef>
                <a:spcPts val="0"/>
              </a:spcBef>
              <a:spcAft>
                <a:spcPts val="0"/>
              </a:spcAft>
              <a:buClr>
                <a:srgbClr val="002060"/>
              </a:buClr>
              <a:buSzPts val="2000"/>
              <a:buFont typeface="Tahoma"/>
              <a:buAutoNum type="arabicPeriod"/>
            </a:pPr>
            <a:r>
              <a:rPr lang="en-US" sz="2000">
                <a:solidFill>
                  <a:srgbClr val="002060"/>
                </a:solidFill>
                <a:latin typeface="Tahoma"/>
                <a:ea typeface="Tahoma"/>
                <a:cs typeface="Tahoma"/>
                <a:sym typeface="Tahoma"/>
              </a:rPr>
              <a:t>อ้างอิง Template ตามไฟล์ “GSPCost_จผก_10May2021.xlsx”</a:t>
            </a:r>
            <a:endParaRPr/>
          </a:p>
          <a:p>
            <a:pPr indent="-457200" lvl="0" marL="457200" marR="0" rtl="0" algn="l">
              <a:lnSpc>
                <a:spcPct val="90000"/>
              </a:lnSpc>
              <a:spcBef>
                <a:spcPts val="0"/>
              </a:spcBef>
              <a:spcAft>
                <a:spcPts val="0"/>
              </a:spcAft>
              <a:buClr>
                <a:srgbClr val="002060"/>
              </a:buClr>
              <a:buSzPts val="2000"/>
              <a:buFont typeface="Tahoma"/>
              <a:buAutoNum type="arabicPeriod"/>
            </a:pPr>
            <a:r>
              <a:rPr lang="en-US" sz="2000">
                <a:solidFill>
                  <a:srgbClr val="002060"/>
                </a:solidFill>
                <a:latin typeface="Tahoma"/>
                <a:ea typeface="Tahoma"/>
                <a:cs typeface="Tahoma"/>
                <a:sym typeface="Tahoma"/>
              </a:rPr>
              <a:t>อ้างอิง Template ตามไฟล์ “LPG Monthly Report_May21_13052021.xlsx” </a:t>
            </a:r>
            <a:endParaRPr/>
          </a:p>
          <a:p>
            <a:pPr indent="-457200" lvl="0" marL="457200" marR="0" rtl="0" algn="l">
              <a:lnSpc>
                <a:spcPct val="90000"/>
              </a:lnSpc>
              <a:spcBef>
                <a:spcPts val="0"/>
              </a:spcBef>
              <a:spcAft>
                <a:spcPts val="0"/>
              </a:spcAft>
              <a:buClr>
                <a:srgbClr val="002060"/>
              </a:buClr>
              <a:buSzPts val="2000"/>
              <a:buFont typeface="Tahoma"/>
              <a:buAutoNum type="arabicPeriod"/>
            </a:pPr>
            <a:r>
              <a:rPr lang="en-US" sz="2000">
                <a:solidFill>
                  <a:srgbClr val="002060"/>
                </a:solidFill>
                <a:latin typeface="Tahoma"/>
                <a:ea typeface="Tahoma"/>
                <a:cs typeface="Tahoma"/>
                <a:sym typeface="Tahoma"/>
              </a:rPr>
              <a:t>อ้างอิง Template ตามไฟล์ “PRISM Petrochemical Price Forecast as of 13 May 2021.xlsx”</a:t>
            </a:r>
            <a:endParaRPr sz="2000">
              <a:solidFill>
                <a:srgbClr val="002060"/>
              </a:solidFill>
              <a:latin typeface="Tahoma"/>
              <a:ea typeface="Tahoma"/>
              <a:cs typeface="Tahoma"/>
              <a:sym typeface="Tahoma"/>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34" name="Shape 434"/>
        <p:cNvGrpSpPr/>
        <p:nvPr/>
      </p:nvGrpSpPr>
      <p:grpSpPr>
        <a:xfrm>
          <a:off x="0" y="0"/>
          <a:ext cx="0" cy="0"/>
          <a:chOff x="0" y="0"/>
          <a:chExt cx="0" cy="0"/>
        </a:xfrm>
      </p:grpSpPr>
      <p:graphicFrame>
        <p:nvGraphicFramePr>
          <p:cNvPr id="435" name="Google Shape;435;p27"/>
          <p:cNvGraphicFramePr/>
          <p:nvPr/>
        </p:nvGraphicFramePr>
        <p:xfrm>
          <a:off x="445970" y="930623"/>
          <a:ext cx="3000000" cy="3000000"/>
        </p:xfrm>
        <a:graphic>
          <a:graphicData uri="http://schemas.openxmlformats.org/drawingml/2006/table">
            <a:tbl>
              <a:tblPr bandRow="1" firstRow="1">
                <a:noFill/>
                <a:tableStyleId>{A4E2F8C6-5285-43A2-9047-9633D8D1594C}</a:tableStyleId>
              </a:tblPr>
              <a:tblGrid>
                <a:gridCol w="824575"/>
                <a:gridCol w="5248975"/>
                <a:gridCol w="5226525"/>
              </a:tblGrid>
              <a:tr h="370850">
                <a:tc>
                  <a:txBody>
                    <a:bodyPr/>
                    <a:lstStyle/>
                    <a:p>
                      <a:pPr indent="0" lvl="0" marL="0" marR="0" rtl="0" algn="l">
                        <a:spcBef>
                          <a:spcPts val="0"/>
                        </a:spcBef>
                        <a:spcAft>
                          <a:spcPts val="0"/>
                        </a:spcAft>
                        <a:buNone/>
                      </a:pPr>
                      <a:r>
                        <a:rPr lang="en-US" sz="1200">
                          <a:latin typeface="Tahoma"/>
                          <a:ea typeface="Tahoma"/>
                          <a:cs typeface="Tahoma"/>
                          <a:sym typeface="Tahoma"/>
                        </a:rPr>
                        <a:t>No.</a:t>
                      </a:r>
                      <a:endParaRPr/>
                    </a:p>
                  </a:txBody>
                  <a:tcPr marT="45725" marB="45725" marR="91450" marL="91450"/>
                </a:tc>
                <a:tc>
                  <a:txBody>
                    <a:bodyPr/>
                    <a:lstStyle/>
                    <a:p>
                      <a:pPr indent="0" lvl="0" marL="0" marR="0" rtl="0" algn="l">
                        <a:spcBef>
                          <a:spcPts val="0"/>
                        </a:spcBef>
                        <a:spcAft>
                          <a:spcPts val="0"/>
                        </a:spcAft>
                        <a:buNone/>
                      </a:pPr>
                      <a:r>
                        <a:rPr lang="en-US" sz="1200">
                          <a:latin typeface="Tahoma"/>
                          <a:ea typeface="Tahoma"/>
                          <a:cs typeface="Tahoma"/>
                          <a:sym typeface="Tahoma"/>
                        </a:rPr>
                        <a:t>การทำงาน Web</a:t>
                      </a:r>
                      <a:endParaRPr/>
                    </a:p>
                  </a:txBody>
                  <a:tcPr marT="45725" marB="45725" marR="91450" marL="91450"/>
                </a:tc>
                <a:tc>
                  <a:txBody>
                    <a:bodyPr/>
                    <a:lstStyle/>
                    <a:p>
                      <a:pPr indent="0" lvl="0" marL="0" marR="0" rtl="0" algn="l">
                        <a:spcBef>
                          <a:spcPts val="0"/>
                        </a:spcBef>
                        <a:spcAft>
                          <a:spcPts val="0"/>
                        </a:spcAft>
                        <a:buNone/>
                      </a:pPr>
                      <a:r>
                        <a:rPr lang="en-US" sz="1200">
                          <a:latin typeface="Tahoma"/>
                          <a:ea typeface="Tahoma"/>
                          <a:cs typeface="Tahoma"/>
                          <a:sym typeface="Tahoma"/>
                        </a:rPr>
                        <a:t>เปรียบเทีบบกับ Proposal</a:t>
                      </a:r>
                      <a:endParaRPr/>
                    </a:p>
                    <a:p>
                      <a:pPr indent="0" lvl="0" marL="0" marR="0" rtl="0" algn="l">
                        <a:spcBef>
                          <a:spcPts val="0"/>
                        </a:spcBef>
                        <a:spcAft>
                          <a:spcPts val="0"/>
                        </a:spcAft>
                        <a:buNone/>
                      </a:pPr>
                      <a:r>
                        <a:rPr lang="en-US" sz="1200">
                          <a:latin typeface="Tahoma"/>
                          <a:ea typeface="Tahoma"/>
                          <a:cs typeface="Tahoma"/>
                          <a:sym typeface="Tahoma"/>
                        </a:rPr>
                        <a:t>อ้างอิงเอกสารเลขที่ “POT211181_4-0712202110481669 (1).pdf”</a:t>
                      </a:r>
                      <a:endParaRPr/>
                    </a:p>
                  </a:txBody>
                  <a:tcPr marT="45725" marB="45725" marR="91450" marL="91450"/>
                </a:tc>
              </a:tr>
              <a:tr h="370850">
                <a:tc>
                  <a:txBody>
                    <a:bodyPr/>
                    <a:lstStyle/>
                    <a:p>
                      <a:pPr indent="0" lvl="0" marL="0" marR="0" rtl="0" algn="r">
                        <a:spcBef>
                          <a:spcPts val="0"/>
                        </a:spcBef>
                        <a:spcAft>
                          <a:spcPts val="0"/>
                        </a:spcAft>
                        <a:buNone/>
                      </a:pPr>
                      <a:r>
                        <a:rPr lang="en-US" sz="1200">
                          <a:latin typeface="Tahoma"/>
                          <a:ea typeface="Tahoma"/>
                          <a:cs typeface="Tahoma"/>
                          <a:sym typeface="Tahoma"/>
                        </a:rPr>
                        <a:t>1.</a:t>
                      </a:r>
                      <a:endParaRPr sz="1200">
                        <a:latin typeface="Tahoma"/>
                        <a:ea typeface="Tahoma"/>
                        <a:cs typeface="Tahoma"/>
                        <a:sym typeface="Tahoma"/>
                      </a:endParaRPr>
                    </a:p>
                  </a:txBody>
                  <a:tcPr marT="45725" marB="45725" marR="91450" marL="91450"/>
                </a:tc>
                <a:tc>
                  <a:txBody>
                    <a:bodyPr/>
                    <a:lstStyle/>
                    <a:p>
                      <a:pPr indent="0" lvl="0" marL="0" marR="0" rtl="0" algn="l">
                        <a:spcBef>
                          <a:spcPts val="0"/>
                        </a:spcBef>
                        <a:spcAft>
                          <a:spcPts val="0"/>
                        </a:spcAft>
                        <a:buNone/>
                      </a:pPr>
                      <a:r>
                        <a:rPr lang="en-US" sz="1200" strike="noStrike">
                          <a:latin typeface="Tahoma"/>
                          <a:ea typeface="Tahoma"/>
                          <a:cs typeface="Tahoma"/>
                          <a:sym typeface="Tahoma"/>
                        </a:rPr>
                        <a:t>Import Excel </a:t>
                      </a:r>
                      <a:endParaRPr/>
                    </a:p>
                  </a:txBody>
                  <a:tcPr marT="45725" marB="45725" marR="91450" marL="91450"/>
                </a:tc>
                <a:tc>
                  <a:txBody>
                    <a:bodyPr/>
                    <a:lstStyle/>
                    <a:p>
                      <a:pPr indent="0" lvl="0" marL="0" marR="0" rtl="0" algn="l">
                        <a:spcBef>
                          <a:spcPts val="0"/>
                        </a:spcBef>
                        <a:spcAft>
                          <a:spcPts val="0"/>
                        </a:spcAft>
                        <a:buNone/>
                      </a:pPr>
                      <a:r>
                        <a:rPr lang="en-US" sz="1200">
                          <a:latin typeface="Tahoma"/>
                          <a:ea typeface="Tahoma"/>
                          <a:cs typeface="Tahoma"/>
                          <a:sym typeface="Tahoma"/>
                        </a:rPr>
                        <a:t> </a:t>
                      </a:r>
                      <a:endParaRPr sz="1200">
                        <a:latin typeface="Tahoma"/>
                        <a:ea typeface="Tahoma"/>
                        <a:cs typeface="Tahoma"/>
                        <a:sym typeface="Tahoma"/>
                      </a:endParaRPr>
                    </a:p>
                  </a:txBody>
                  <a:tcPr marT="45725" marB="45725" marR="91450" marL="91450"/>
                </a:tc>
              </a:tr>
              <a:tr h="370850">
                <a:tc>
                  <a:txBody>
                    <a:bodyPr/>
                    <a:lstStyle/>
                    <a:p>
                      <a:pPr indent="0" lvl="0" marL="0" marR="0" rtl="0" algn="r">
                        <a:spcBef>
                          <a:spcPts val="0"/>
                        </a:spcBef>
                        <a:spcAft>
                          <a:spcPts val="0"/>
                        </a:spcAft>
                        <a:buNone/>
                      </a:pPr>
                      <a:r>
                        <a:rPr lang="en-US" sz="1200">
                          <a:latin typeface="Tahoma"/>
                          <a:ea typeface="Tahoma"/>
                          <a:cs typeface="Tahoma"/>
                          <a:sym typeface="Tahoma"/>
                        </a:rPr>
                        <a:t>2.</a:t>
                      </a:r>
                      <a:endParaRPr sz="1200">
                        <a:latin typeface="Tahoma"/>
                        <a:ea typeface="Tahoma"/>
                        <a:cs typeface="Tahoma"/>
                        <a:sym typeface="Tahoma"/>
                      </a:endParaRPr>
                    </a:p>
                  </a:txBody>
                  <a:tcPr marT="45725" marB="45725" marR="91450" marL="91450"/>
                </a:tc>
                <a:tc>
                  <a:txBody>
                    <a:bodyPr/>
                    <a:lstStyle/>
                    <a:p>
                      <a:pPr indent="0" lvl="0" marL="0" marR="0" rtl="0" algn="l">
                        <a:spcBef>
                          <a:spcPts val="0"/>
                        </a:spcBef>
                        <a:spcAft>
                          <a:spcPts val="0"/>
                        </a:spcAft>
                        <a:buNone/>
                      </a:pPr>
                      <a:r>
                        <a:rPr lang="en-US" sz="1200">
                          <a:latin typeface="Tahoma"/>
                          <a:ea typeface="Tahoma"/>
                          <a:cs typeface="Tahoma"/>
                          <a:sym typeface="Tahoma"/>
                        </a:rPr>
                        <a:t>View Data On Web (Rolling)</a:t>
                      </a:r>
                      <a:endParaRPr/>
                    </a:p>
                  </a:txBody>
                  <a:tcPr marT="45725" marB="45725" marR="91450" marL="91450"/>
                </a:tc>
                <a:tc>
                  <a:txBody>
                    <a:bodyPr/>
                    <a:lstStyle/>
                    <a:p>
                      <a:pPr indent="0" lvl="0" marL="0" marR="0" rtl="0" algn="l">
                        <a:spcBef>
                          <a:spcPts val="0"/>
                        </a:spcBef>
                        <a:spcAft>
                          <a:spcPts val="0"/>
                        </a:spcAft>
                        <a:buNone/>
                      </a:pPr>
                      <a:r>
                        <a:t/>
                      </a:r>
                      <a:endParaRPr sz="1200">
                        <a:latin typeface="Tahoma"/>
                        <a:ea typeface="Tahoma"/>
                        <a:cs typeface="Tahoma"/>
                        <a:sym typeface="Tahoma"/>
                      </a:endParaRPr>
                    </a:p>
                  </a:txBody>
                  <a:tcPr marT="45725" marB="45725" marR="91450" marL="91450"/>
                </a:tc>
              </a:tr>
              <a:tr h="370850">
                <a:tc>
                  <a:txBody>
                    <a:bodyPr/>
                    <a:lstStyle/>
                    <a:p>
                      <a:pPr indent="0" lvl="0" marL="0" marR="0" rtl="0" algn="r">
                        <a:spcBef>
                          <a:spcPts val="0"/>
                        </a:spcBef>
                        <a:spcAft>
                          <a:spcPts val="0"/>
                        </a:spcAft>
                        <a:buNone/>
                      </a:pPr>
                      <a:r>
                        <a:rPr lang="en-US" sz="1200">
                          <a:latin typeface="Tahoma"/>
                          <a:ea typeface="Tahoma"/>
                          <a:cs typeface="Tahoma"/>
                          <a:sym typeface="Tahoma"/>
                        </a:rPr>
                        <a:t>3.</a:t>
                      </a:r>
                      <a:endParaRPr sz="1200">
                        <a:latin typeface="Tahoma"/>
                        <a:ea typeface="Tahoma"/>
                        <a:cs typeface="Tahoma"/>
                        <a:sym typeface="Tahoma"/>
                      </a:endParaRPr>
                    </a:p>
                  </a:txBody>
                  <a:tcPr marT="45725" marB="45725" marR="91450" marL="91450"/>
                </a:tc>
                <a:tc>
                  <a:txBody>
                    <a:bodyPr/>
                    <a:lstStyle/>
                    <a:p>
                      <a:pPr indent="0" lvl="0" marL="0" marR="0" rtl="0" algn="l">
                        <a:spcBef>
                          <a:spcPts val="0"/>
                        </a:spcBef>
                        <a:spcAft>
                          <a:spcPts val="0"/>
                        </a:spcAft>
                        <a:buNone/>
                      </a:pPr>
                      <a:r>
                        <a:rPr lang="en-US" sz="1200">
                          <a:latin typeface="Tahoma"/>
                          <a:ea typeface="Tahoma"/>
                          <a:cs typeface="Tahoma"/>
                          <a:sym typeface="Tahoma"/>
                        </a:rPr>
                        <a:t>Paste Data user copy ข้อมูลจาก Excel มาวางใน Web, Edit Data on web</a:t>
                      </a:r>
                      <a:endParaRPr/>
                    </a:p>
                  </a:txBody>
                  <a:tcPr marT="45725" marB="45725" marR="91450" marL="91450"/>
                </a:tc>
                <a:tc>
                  <a:txBody>
                    <a:bodyPr/>
                    <a:lstStyle/>
                    <a:p>
                      <a:pPr indent="0" lvl="0" marL="0" marR="0" rtl="0" algn="l">
                        <a:lnSpc>
                          <a:spcPct val="100000"/>
                        </a:lnSpc>
                        <a:spcBef>
                          <a:spcPts val="0"/>
                        </a:spcBef>
                        <a:spcAft>
                          <a:spcPts val="0"/>
                        </a:spcAft>
                        <a:buClr>
                          <a:schemeClr val="dk1"/>
                        </a:buClr>
                        <a:buSzPts val="1200"/>
                        <a:buFont typeface="Tahoma"/>
                        <a:buNone/>
                      </a:pPr>
                      <a:r>
                        <a:t/>
                      </a:r>
                      <a:endParaRPr sz="1200">
                        <a:latin typeface="Tahoma"/>
                        <a:ea typeface="Tahoma"/>
                        <a:cs typeface="Tahoma"/>
                        <a:sym typeface="Tahoma"/>
                      </a:endParaRPr>
                    </a:p>
                  </a:txBody>
                  <a:tcPr marT="45725" marB="45725" marR="91450" marL="91450"/>
                </a:tc>
              </a:tr>
              <a:tr h="410775">
                <a:tc>
                  <a:txBody>
                    <a:bodyPr/>
                    <a:lstStyle/>
                    <a:p>
                      <a:pPr indent="0" lvl="0" marL="0" marR="0" rtl="0" algn="r">
                        <a:spcBef>
                          <a:spcPts val="0"/>
                        </a:spcBef>
                        <a:spcAft>
                          <a:spcPts val="0"/>
                        </a:spcAft>
                        <a:buNone/>
                      </a:pPr>
                      <a:r>
                        <a:rPr lang="en-US" sz="1200">
                          <a:latin typeface="Tahoma"/>
                          <a:ea typeface="Tahoma"/>
                          <a:cs typeface="Tahoma"/>
                          <a:sym typeface="Tahoma"/>
                        </a:rPr>
                        <a:t>4.</a:t>
                      </a:r>
                      <a:endParaRPr/>
                    </a:p>
                  </a:txBody>
                  <a:tcPr marT="45725" marB="45725" marR="91450" marL="91450"/>
                </a:tc>
                <a:tc>
                  <a:txBody>
                    <a:bodyPr/>
                    <a:lstStyle/>
                    <a:p>
                      <a:pPr indent="0" lvl="0" marL="0" marR="0" rtl="0" algn="l">
                        <a:spcBef>
                          <a:spcPts val="0"/>
                        </a:spcBef>
                        <a:spcAft>
                          <a:spcPts val="0"/>
                        </a:spcAft>
                        <a:buNone/>
                      </a:pPr>
                      <a:r>
                        <a:rPr lang="en-US" sz="1200">
                          <a:latin typeface="Tahoma"/>
                          <a:ea typeface="Tahoma"/>
                          <a:cs typeface="Tahoma"/>
                          <a:sym typeface="Tahoma"/>
                        </a:rPr>
                        <a:t>Save Data can control version and running revision data </a:t>
                      </a:r>
                      <a:endParaRPr/>
                    </a:p>
                    <a:p>
                      <a:pPr indent="0" lvl="0" marL="0" marR="0" rtl="0" algn="l">
                        <a:spcBef>
                          <a:spcPts val="0"/>
                        </a:spcBef>
                        <a:spcAft>
                          <a:spcPts val="0"/>
                        </a:spcAft>
                        <a:buNone/>
                      </a:pPr>
                      <a:r>
                        <a:rPr lang="en-US" sz="1200">
                          <a:latin typeface="Tahoma"/>
                          <a:ea typeface="Tahoma"/>
                          <a:cs typeface="Tahoma"/>
                          <a:sym typeface="Tahoma"/>
                        </a:rPr>
                        <a:t> - บันทึก</a:t>
                      </a:r>
                      <a:endParaRPr/>
                    </a:p>
                    <a:p>
                      <a:pPr indent="0" lvl="0" marL="0" marR="0" rtl="0" algn="l">
                        <a:spcBef>
                          <a:spcPts val="0"/>
                        </a:spcBef>
                        <a:spcAft>
                          <a:spcPts val="0"/>
                        </a:spcAft>
                        <a:buNone/>
                      </a:pPr>
                      <a:r>
                        <a:rPr lang="en-US" sz="1200">
                          <a:latin typeface="Tahoma"/>
                          <a:ea typeface="Tahoma"/>
                          <a:cs typeface="Tahoma"/>
                          <a:sym typeface="Tahoma"/>
                        </a:rPr>
                        <a:t> - บันทึกเป็น</a:t>
                      </a:r>
                      <a:endParaRPr sz="1200">
                        <a:latin typeface="Tahoma"/>
                        <a:ea typeface="Tahoma"/>
                        <a:cs typeface="Tahoma"/>
                        <a:sym typeface="Tahoma"/>
                      </a:endParaRPr>
                    </a:p>
                  </a:txBody>
                  <a:tcPr marT="45725" marB="45725" marR="91450" marL="91450"/>
                </a:tc>
                <a:tc>
                  <a:txBody>
                    <a:bodyPr/>
                    <a:lstStyle/>
                    <a:p>
                      <a:pPr indent="0" lvl="0" marL="0" marR="0" rtl="0" algn="l">
                        <a:lnSpc>
                          <a:spcPct val="100000"/>
                        </a:lnSpc>
                        <a:spcBef>
                          <a:spcPts val="0"/>
                        </a:spcBef>
                        <a:spcAft>
                          <a:spcPts val="0"/>
                        </a:spcAft>
                        <a:buClr>
                          <a:schemeClr val="dk1"/>
                        </a:buClr>
                        <a:buSzPts val="1200"/>
                        <a:buFont typeface="Tahoma"/>
                        <a:buNone/>
                      </a:pPr>
                      <a:r>
                        <a:t/>
                      </a:r>
                      <a:endParaRPr sz="1200">
                        <a:solidFill>
                          <a:srgbClr val="FF0000"/>
                        </a:solidFill>
                        <a:latin typeface="Tahoma"/>
                        <a:ea typeface="Tahoma"/>
                        <a:cs typeface="Tahoma"/>
                        <a:sym typeface="Tahoma"/>
                      </a:endParaRPr>
                    </a:p>
                  </a:txBody>
                  <a:tcPr marT="45725" marB="45725" marR="91450" marL="91450"/>
                </a:tc>
              </a:tr>
              <a:tr h="410775">
                <a:tc>
                  <a:txBody>
                    <a:bodyPr/>
                    <a:lstStyle/>
                    <a:p>
                      <a:pPr indent="0" lvl="0" marL="0" marR="0" rtl="0" algn="r">
                        <a:spcBef>
                          <a:spcPts val="0"/>
                        </a:spcBef>
                        <a:spcAft>
                          <a:spcPts val="0"/>
                        </a:spcAft>
                        <a:buNone/>
                      </a:pPr>
                      <a:r>
                        <a:rPr lang="en-US" sz="1200">
                          <a:latin typeface="Tahoma"/>
                          <a:ea typeface="Tahoma"/>
                          <a:cs typeface="Tahoma"/>
                          <a:sym typeface="Tahoma"/>
                        </a:rPr>
                        <a:t>5.</a:t>
                      </a:r>
                      <a:endParaRPr sz="1200">
                        <a:latin typeface="Tahoma"/>
                        <a:ea typeface="Tahoma"/>
                        <a:cs typeface="Tahoma"/>
                        <a:sym typeface="Tahoma"/>
                      </a:endParaRPr>
                    </a:p>
                  </a:txBody>
                  <a:tcPr marT="45725" marB="45725" marR="91450" marL="91450"/>
                </a:tc>
                <a:tc>
                  <a:txBody>
                    <a:bodyPr/>
                    <a:lstStyle/>
                    <a:p>
                      <a:pPr indent="0" lvl="0" marL="0" marR="0" rtl="0" algn="l">
                        <a:spcBef>
                          <a:spcPts val="0"/>
                        </a:spcBef>
                        <a:spcAft>
                          <a:spcPts val="0"/>
                        </a:spcAft>
                        <a:buNone/>
                      </a:pPr>
                      <a:r>
                        <a:rPr lang="en-US" sz="1200">
                          <a:latin typeface="Tahoma"/>
                          <a:ea typeface="Tahoma"/>
                          <a:cs typeface="Tahoma"/>
                          <a:sym typeface="Tahoma"/>
                        </a:rPr>
                        <a:t>Import Setting (สำหรับเลือกเฉพาะค่าที่ต้องการ Import ได้)</a:t>
                      </a:r>
                      <a:endParaRPr/>
                    </a:p>
                  </a:txBody>
                  <a:tcPr marT="45725" marB="45725" marR="91450" marL="91450"/>
                </a:tc>
                <a:tc>
                  <a:txBody>
                    <a:bodyPr/>
                    <a:lstStyle/>
                    <a:p>
                      <a:pPr indent="0" lvl="0" marL="0" marR="0" rtl="0" algn="l">
                        <a:lnSpc>
                          <a:spcPct val="100000"/>
                        </a:lnSpc>
                        <a:spcBef>
                          <a:spcPts val="0"/>
                        </a:spcBef>
                        <a:spcAft>
                          <a:spcPts val="0"/>
                        </a:spcAft>
                        <a:buClr>
                          <a:schemeClr val="dk1"/>
                        </a:buClr>
                        <a:buSzPts val="1200"/>
                        <a:buFont typeface="Tahoma"/>
                        <a:buNone/>
                      </a:pPr>
                      <a:r>
                        <a:t/>
                      </a:r>
                      <a:endParaRPr sz="1200">
                        <a:solidFill>
                          <a:srgbClr val="FF0000"/>
                        </a:solidFill>
                        <a:latin typeface="Tahoma"/>
                        <a:ea typeface="Tahoma"/>
                        <a:cs typeface="Tahoma"/>
                        <a:sym typeface="Tahoma"/>
                      </a:endParaRPr>
                    </a:p>
                  </a:txBody>
                  <a:tcPr marT="45725" marB="45725" marR="91450" marL="91450"/>
                </a:tc>
              </a:tr>
            </a:tbl>
          </a:graphicData>
        </a:graphic>
      </p:graphicFrame>
      <p:sp>
        <p:nvSpPr>
          <p:cNvPr id="436" name="Google Shape;436;p27"/>
          <p:cNvSpPr txBox="1"/>
          <p:nvPr/>
        </p:nvSpPr>
        <p:spPr>
          <a:xfrm>
            <a:off x="365762" y="426810"/>
            <a:ext cx="9095871" cy="539015"/>
          </a:xfrm>
          <a:prstGeom prst="rect">
            <a:avLst/>
          </a:prstGeom>
          <a:noFill/>
          <a:ln>
            <a:noFill/>
          </a:ln>
        </p:spPr>
        <p:txBody>
          <a:bodyPr anchorCtr="0" anchor="b" bIns="45700" lIns="91425" spcFirstLastPara="1" rIns="91425" wrap="square" tIns="45700">
            <a:normAutofit fontScale="62500" lnSpcReduction="20000"/>
          </a:bodyPr>
          <a:lstStyle/>
          <a:p>
            <a:pPr indent="0" lvl="0" marL="0" marR="0" rtl="0" algn="l">
              <a:lnSpc>
                <a:spcPct val="90000"/>
              </a:lnSpc>
              <a:spcBef>
                <a:spcPts val="0"/>
              </a:spcBef>
              <a:spcAft>
                <a:spcPts val="0"/>
              </a:spcAft>
              <a:buClr>
                <a:srgbClr val="002060"/>
              </a:buClr>
              <a:buSzPct val="100000"/>
              <a:buFont typeface="Tahoma"/>
              <a:buNone/>
            </a:pPr>
            <a:r>
              <a:rPr b="1" lang="en-US" sz="3000">
                <a:solidFill>
                  <a:srgbClr val="002060"/>
                </a:solidFill>
                <a:latin typeface="Tahoma"/>
                <a:ea typeface="Tahoma"/>
                <a:cs typeface="Tahoma"/>
                <a:sym typeface="Tahoma"/>
              </a:rPr>
              <a:t>6. Menu Reference Price &gt;&gt; Reference Price</a:t>
            </a:r>
            <a:endParaRPr/>
          </a:p>
          <a:p>
            <a:pPr indent="0" lvl="0" marL="0" marR="0" rtl="0" algn="l">
              <a:lnSpc>
                <a:spcPct val="90000"/>
              </a:lnSpc>
              <a:spcBef>
                <a:spcPts val="0"/>
              </a:spcBef>
              <a:spcAft>
                <a:spcPts val="0"/>
              </a:spcAft>
              <a:buClr>
                <a:srgbClr val="002060"/>
              </a:buClr>
              <a:buSzPct val="100000"/>
              <a:buFont typeface="Tahoma"/>
              <a:buNone/>
            </a:pPr>
            <a:r>
              <a:rPr b="1" lang="en-US" sz="3000">
                <a:solidFill>
                  <a:srgbClr val="002060"/>
                </a:solidFill>
                <a:latin typeface="Tahoma"/>
                <a:ea typeface="Tahoma"/>
                <a:cs typeface="Tahoma"/>
                <a:sym typeface="Tahoma"/>
              </a:rPr>
              <a:t> </a:t>
            </a:r>
            <a:endParaRPr/>
          </a:p>
        </p:txBody>
      </p:sp>
      <p:sp>
        <p:nvSpPr>
          <p:cNvPr id="437" name="Google Shape;437;p27"/>
          <p:cNvSpPr txBox="1"/>
          <p:nvPr/>
        </p:nvSpPr>
        <p:spPr>
          <a:xfrm>
            <a:off x="388220" y="4906124"/>
            <a:ext cx="11300059" cy="1735308"/>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Clr>
                <a:srgbClr val="002060"/>
              </a:buClr>
              <a:buSzPts val="2000"/>
              <a:buFont typeface="Tahoma"/>
              <a:buNone/>
            </a:pPr>
            <a:r>
              <a:rPr lang="en-US" sz="2000">
                <a:solidFill>
                  <a:srgbClr val="002060"/>
                </a:solidFill>
                <a:latin typeface="Tahoma"/>
                <a:ea typeface="Tahoma"/>
                <a:cs typeface="Tahoma"/>
                <a:sym typeface="Tahoma"/>
              </a:rPr>
              <a:t>หมายเหตุ</a:t>
            </a:r>
            <a:endParaRPr/>
          </a:p>
          <a:p>
            <a:pPr indent="0" lvl="0" marL="0" marR="0" rtl="0" algn="l">
              <a:lnSpc>
                <a:spcPct val="90000"/>
              </a:lnSpc>
              <a:spcBef>
                <a:spcPts val="0"/>
              </a:spcBef>
              <a:spcAft>
                <a:spcPts val="0"/>
              </a:spcAft>
              <a:buClr>
                <a:srgbClr val="002060"/>
              </a:buClr>
              <a:buSzPts val="2000"/>
              <a:buFont typeface="Tahoma"/>
              <a:buNone/>
            </a:pPr>
            <a:r>
              <a:rPr lang="en-US" sz="2000">
                <a:solidFill>
                  <a:srgbClr val="002060"/>
                </a:solidFill>
                <a:latin typeface="Tahoma"/>
                <a:ea typeface="Tahoma"/>
                <a:cs typeface="Tahoma"/>
                <a:sym typeface="Tahoma"/>
              </a:rPr>
              <a:t>เดิมเป็นการอ่านข้อมูล Cost วผก จากไฟล์อ้างอิงตาม“Calc Margin_24May2021.xlsx” Sheet Cost วผก. เข้าระบได้เลย แต่ปัจจุบันได้ถูกปรับให้ระบบอ่านค่าจากไฟล์ต้นทาง 3 ไฟล์ คือ </a:t>
            </a:r>
            <a:endParaRPr/>
          </a:p>
          <a:p>
            <a:pPr indent="-457200" lvl="0" marL="457200" marR="0" rtl="0" algn="l">
              <a:lnSpc>
                <a:spcPct val="90000"/>
              </a:lnSpc>
              <a:spcBef>
                <a:spcPts val="0"/>
              </a:spcBef>
              <a:spcAft>
                <a:spcPts val="0"/>
              </a:spcAft>
              <a:buClr>
                <a:srgbClr val="002060"/>
              </a:buClr>
              <a:buSzPts val="2000"/>
              <a:buFont typeface="Tahoma"/>
              <a:buAutoNum type="arabicPeriod"/>
            </a:pPr>
            <a:r>
              <a:rPr lang="en-US" sz="2000">
                <a:solidFill>
                  <a:srgbClr val="002060"/>
                </a:solidFill>
                <a:latin typeface="Tahoma"/>
                <a:ea typeface="Tahoma"/>
                <a:cs typeface="Tahoma"/>
                <a:sym typeface="Tahoma"/>
              </a:rPr>
              <a:t>อ้างอิง Template ตามไฟล์ “GSPCost_จผก_10May2021.xlsx”</a:t>
            </a:r>
            <a:endParaRPr/>
          </a:p>
          <a:p>
            <a:pPr indent="-457200" lvl="0" marL="457200" marR="0" rtl="0" algn="l">
              <a:lnSpc>
                <a:spcPct val="90000"/>
              </a:lnSpc>
              <a:spcBef>
                <a:spcPts val="0"/>
              </a:spcBef>
              <a:spcAft>
                <a:spcPts val="0"/>
              </a:spcAft>
              <a:buClr>
                <a:srgbClr val="002060"/>
              </a:buClr>
              <a:buSzPts val="2000"/>
              <a:buFont typeface="Tahoma"/>
              <a:buAutoNum type="arabicPeriod"/>
            </a:pPr>
            <a:r>
              <a:rPr lang="en-US" sz="2000">
                <a:solidFill>
                  <a:srgbClr val="002060"/>
                </a:solidFill>
                <a:latin typeface="Tahoma"/>
                <a:ea typeface="Tahoma"/>
                <a:cs typeface="Tahoma"/>
                <a:sym typeface="Tahoma"/>
              </a:rPr>
              <a:t>อ้างอิง Template ตามไฟล์ “LPG Monthly Report_May21_13052021.xlsx” </a:t>
            </a:r>
            <a:endParaRPr/>
          </a:p>
          <a:p>
            <a:pPr indent="-457200" lvl="0" marL="457200" marR="0" rtl="0" algn="l">
              <a:lnSpc>
                <a:spcPct val="90000"/>
              </a:lnSpc>
              <a:spcBef>
                <a:spcPts val="0"/>
              </a:spcBef>
              <a:spcAft>
                <a:spcPts val="0"/>
              </a:spcAft>
              <a:buClr>
                <a:srgbClr val="002060"/>
              </a:buClr>
              <a:buSzPts val="2000"/>
              <a:buFont typeface="Tahoma"/>
              <a:buAutoNum type="arabicPeriod"/>
            </a:pPr>
            <a:r>
              <a:rPr lang="en-US" sz="2000">
                <a:solidFill>
                  <a:srgbClr val="002060"/>
                </a:solidFill>
                <a:latin typeface="Tahoma"/>
                <a:ea typeface="Tahoma"/>
                <a:cs typeface="Tahoma"/>
                <a:sym typeface="Tahoma"/>
              </a:rPr>
              <a:t>อ้างอิง Template ตามไฟล์ “PRISM Petrochemical Price Forecast as of 13 May 2021.xlsx”</a:t>
            </a:r>
            <a:endParaRPr sz="2000">
              <a:solidFill>
                <a:srgbClr val="002060"/>
              </a:solidFill>
              <a:latin typeface="Tahoma"/>
              <a:ea typeface="Tahoma"/>
              <a:cs typeface="Tahoma"/>
              <a:sym typeface="Tahoma"/>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15"/>
          <p:cNvSpPr txBox="1"/>
          <p:nvPr>
            <p:ph idx="12" type="sldNum"/>
          </p:nvPr>
        </p:nvSpPr>
        <p:spPr>
          <a:xfrm>
            <a:off x="11530731" y="6560463"/>
            <a:ext cx="566975" cy="258668"/>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
        <p:nvSpPr>
          <p:cNvPr id="95" name="Google Shape;95;p15"/>
          <p:cNvSpPr txBox="1"/>
          <p:nvPr/>
        </p:nvSpPr>
        <p:spPr>
          <a:xfrm>
            <a:off x="0" y="1138650"/>
            <a:ext cx="2406300" cy="41046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Clr>
                <a:srgbClr val="0070C0"/>
              </a:buClr>
              <a:buSzPts val="3200"/>
              <a:buFont typeface="Arial"/>
              <a:buNone/>
            </a:pPr>
            <a:r>
              <a:rPr b="1" lang="en-US" sz="2800">
                <a:solidFill>
                  <a:srgbClr val="0070C0"/>
                </a:solidFill>
                <a:latin typeface="Prompt"/>
                <a:ea typeface="Prompt"/>
                <a:cs typeface="Prompt"/>
                <a:sym typeface="Prompt"/>
              </a:rPr>
              <a:t>ภาพรวม</a:t>
            </a:r>
            <a:endParaRPr b="1" sz="2800">
              <a:solidFill>
                <a:srgbClr val="0070C0"/>
              </a:solidFill>
              <a:latin typeface="Prompt"/>
              <a:ea typeface="Prompt"/>
              <a:cs typeface="Prompt"/>
              <a:sym typeface="Prompt"/>
            </a:endParaRPr>
          </a:p>
          <a:p>
            <a:pPr indent="0" lvl="0" marL="0" marR="0" rtl="0" algn="ctr">
              <a:spcBef>
                <a:spcPts val="0"/>
              </a:spcBef>
              <a:spcAft>
                <a:spcPts val="0"/>
              </a:spcAft>
              <a:buClr>
                <a:srgbClr val="0070C0"/>
              </a:buClr>
              <a:buSzPts val="3200"/>
              <a:buFont typeface="Arial"/>
              <a:buNone/>
            </a:pPr>
            <a:r>
              <a:rPr b="1" lang="en-US" sz="2800">
                <a:solidFill>
                  <a:srgbClr val="0070C0"/>
                </a:solidFill>
                <a:latin typeface="Prompt"/>
                <a:ea typeface="Prompt"/>
                <a:cs typeface="Prompt"/>
                <a:sym typeface="Prompt"/>
              </a:rPr>
              <a:t>Workflow</a:t>
            </a:r>
            <a:endParaRPr b="1" sz="2800">
              <a:solidFill>
                <a:srgbClr val="0070C0"/>
              </a:solidFill>
              <a:latin typeface="Prompt"/>
              <a:ea typeface="Prompt"/>
              <a:cs typeface="Prompt"/>
              <a:sym typeface="Prompt"/>
            </a:endParaRPr>
          </a:p>
          <a:p>
            <a:pPr indent="0" lvl="0" marL="0" marR="0" rtl="0" algn="ctr">
              <a:spcBef>
                <a:spcPts val="0"/>
              </a:spcBef>
              <a:spcAft>
                <a:spcPts val="0"/>
              </a:spcAft>
              <a:buClr>
                <a:srgbClr val="0070C0"/>
              </a:buClr>
              <a:buSzPts val="3200"/>
              <a:buFont typeface="Arial"/>
              <a:buNone/>
            </a:pPr>
            <a:r>
              <a:rPr b="1" lang="en-US" sz="2800">
                <a:solidFill>
                  <a:srgbClr val="0070C0"/>
                </a:solidFill>
                <a:latin typeface="Prompt"/>
                <a:ea typeface="Prompt"/>
                <a:cs typeface="Prompt"/>
                <a:sym typeface="Prompt"/>
              </a:rPr>
              <a:t>ของระบบ</a:t>
            </a:r>
            <a:endParaRPr b="1" sz="2800">
              <a:solidFill>
                <a:srgbClr val="0070C0"/>
              </a:solidFill>
              <a:latin typeface="Prompt"/>
              <a:ea typeface="Prompt"/>
              <a:cs typeface="Prompt"/>
              <a:sym typeface="Prompt"/>
            </a:endParaRPr>
          </a:p>
          <a:p>
            <a:pPr indent="0" lvl="0" marL="0" marR="0" rtl="0" algn="ctr">
              <a:spcBef>
                <a:spcPts val="0"/>
              </a:spcBef>
              <a:spcAft>
                <a:spcPts val="0"/>
              </a:spcAft>
              <a:buClr>
                <a:srgbClr val="0070C0"/>
              </a:buClr>
              <a:buSzPts val="3200"/>
              <a:buFont typeface="Arial"/>
              <a:buNone/>
            </a:pPr>
            <a:r>
              <a:rPr b="1" lang="en-US" sz="2800">
                <a:solidFill>
                  <a:srgbClr val="0070C0"/>
                </a:solidFill>
                <a:latin typeface="Prompt"/>
                <a:ea typeface="Prompt"/>
                <a:cs typeface="Prompt"/>
                <a:sym typeface="Prompt"/>
              </a:rPr>
              <a:t>ที่ออกแบบเดิม และที่มีการเปลี่ยนแปลง</a:t>
            </a:r>
            <a:endParaRPr b="1" sz="2800">
              <a:solidFill>
                <a:srgbClr val="0070C0"/>
              </a:solidFill>
              <a:latin typeface="Prompt"/>
              <a:ea typeface="Prompt"/>
              <a:cs typeface="Prompt"/>
              <a:sym typeface="Prompt"/>
            </a:endParaRPr>
          </a:p>
        </p:txBody>
      </p:sp>
      <p:pic>
        <p:nvPicPr>
          <p:cNvPr id="96" name="Google Shape;96;p15"/>
          <p:cNvPicPr preferRelativeResize="0"/>
          <p:nvPr/>
        </p:nvPicPr>
        <p:blipFill rotWithShape="1">
          <a:blip r:embed="rId3">
            <a:alphaModFix/>
          </a:blip>
          <a:srcRect b="0" l="0" r="0" t="0"/>
          <a:stretch/>
        </p:blipFill>
        <p:spPr>
          <a:xfrm>
            <a:off x="2306351" y="0"/>
            <a:ext cx="2775848" cy="6381924"/>
          </a:xfrm>
          <a:prstGeom prst="rect">
            <a:avLst/>
          </a:prstGeom>
          <a:noFill/>
          <a:ln>
            <a:noFill/>
          </a:ln>
        </p:spPr>
      </p:pic>
      <p:pic>
        <p:nvPicPr>
          <p:cNvPr id="97" name="Google Shape;97;p15"/>
          <p:cNvPicPr preferRelativeResize="0"/>
          <p:nvPr/>
        </p:nvPicPr>
        <p:blipFill>
          <a:blip r:embed="rId4">
            <a:alphaModFix/>
          </a:blip>
          <a:stretch>
            <a:fillRect/>
          </a:stretch>
        </p:blipFill>
        <p:spPr>
          <a:xfrm>
            <a:off x="5733149" y="277950"/>
            <a:ext cx="6188927" cy="5826026"/>
          </a:xfrm>
          <a:prstGeom prst="rect">
            <a:avLst/>
          </a:prstGeom>
          <a:noFill/>
          <a:ln>
            <a:noFill/>
          </a:ln>
        </p:spPr>
      </p:pic>
      <p:cxnSp>
        <p:nvCxnSpPr>
          <p:cNvPr id="98" name="Google Shape;98;p15"/>
          <p:cNvCxnSpPr>
            <a:stCxn id="96" idx="3"/>
            <a:endCxn id="97" idx="1"/>
          </p:cNvCxnSpPr>
          <p:nvPr/>
        </p:nvCxnSpPr>
        <p:spPr>
          <a:xfrm>
            <a:off x="5082199" y="3190962"/>
            <a:ext cx="651000" cy="0"/>
          </a:xfrm>
          <a:prstGeom prst="straightConnector1">
            <a:avLst/>
          </a:prstGeom>
          <a:noFill/>
          <a:ln cap="flat" cmpd="sng" w="28575">
            <a:solidFill>
              <a:srgbClr val="FF0000"/>
            </a:solidFill>
            <a:prstDash val="solid"/>
            <a:round/>
            <a:headEnd len="med" w="med" type="none"/>
            <a:tailEnd len="med" w="med" type="triangle"/>
          </a:ln>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g113d8db2799_0_107"/>
          <p:cNvSpPr txBox="1"/>
          <p:nvPr>
            <p:ph idx="12" type="sldNum"/>
          </p:nvPr>
        </p:nvSpPr>
        <p:spPr>
          <a:xfrm>
            <a:off x="11530731" y="6560463"/>
            <a:ext cx="567000" cy="2586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
        <p:nvSpPr>
          <p:cNvPr id="105" name="Google Shape;105;g113d8db2799_0_107"/>
          <p:cNvSpPr txBox="1"/>
          <p:nvPr>
            <p:ph idx="2" type="body"/>
          </p:nvPr>
        </p:nvSpPr>
        <p:spPr>
          <a:xfrm>
            <a:off x="527387" y="332656"/>
            <a:ext cx="9889200" cy="360000"/>
          </a:xfrm>
          <a:prstGeom prst="rect">
            <a:avLst/>
          </a:prstGeom>
          <a:solidFill>
            <a:srgbClr val="CAE2F9"/>
          </a:solidFill>
        </p:spPr>
        <p:txBody>
          <a:bodyPr anchorCtr="0" anchor="t" bIns="45700" lIns="91425" spcFirstLastPara="1" rIns="91425" wrap="square" tIns="45700">
            <a:noAutofit/>
          </a:bodyPr>
          <a:lstStyle/>
          <a:p>
            <a:pPr indent="0" lvl="0" marL="0" rtl="0" algn="l">
              <a:spcBef>
                <a:spcPts val="400"/>
              </a:spcBef>
              <a:spcAft>
                <a:spcPts val="0"/>
              </a:spcAft>
              <a:buNone/>
            </a:pPr>
            <a:r>
              <a:rPr lang="en-US"/>
              <a:t>ส่วนที่ 1 Flow ที่มาของข้อมูล</a:t>
            </a:r>
            <a:endParaRPr/>
          </a:p>
        </p:txBody>
      </p:sp>
      <p:cxnSp>
        <p:nvCxnSpPr>
          <p:cNvPr id="106" name="Google Shape;106;g113d8db2799_0_107"/>
          <p:cNvCxnSpPr/>
          <p:nvPr/>
        </p:nvCxnSpPr>
        <p:spPr>
          <a:xfrm>
            <a:off x="6044875" y="847900"/>
            <a:ext cx="21600" cy="5341200"/>
          </a:xfrm>
          <a:prstGeom prst="straightConnector1">
            <a:avLst/>
          </a:prstGeom>
          <a:noFill/>
          <a:ln cap="flat" cmpd="sng" w="19050">
            <a:solidFill>
              <a:schemeClr val="accent1"/>
            </a:solidFill>
            <a:prstDash val="solid"/>
            <a:round/>
            <a:headEnd len="med" w="med" type="none"/>
            <a:tailEnd len="med" w="med" type="none"/>
          </a:ln>
        </p:spPr>
      </p:cxnSp>
      <p:sp>
        <p:nvSpPr>
          <p:cNvPr id="107" name="Google Shape;107;g113d8db2799_0_107"/>
          <p:cNvSpPr txBox="1"/>
          <p:nvPr>
            <p:ph idx="2" type="body"/>
          </p:nvPr>
        </p:nvSpPr>
        <p:spPr>
          <a:xfrm>
            <a:off x="450275" y="1027405"/>
            <a:ext cx="5271000" cy="1284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2000"/>
              <a:buNone/>
            </a:pPr>
            <a:r>
              <a:rPr lang="en-US" sz="1700">
                <a:latin typeface="Prompt"/>
                <a:ea typeface="Prompt"/>
                <a:cs typeface="Prompt"/>
                <a:sym typeface="Prompt"/>
              </a:rPr>
              <a:t>PPS</a:t>
            </a:r>
            <a:r>
              <a:rPr b="0" lang="en-US" sz="1700">
                <a:latin typeface="Prompt"/>
                <a:ea typeface="Prompt"/>
                <a:cs typeface="Prompt"/>
                <a:sym typeface="Prompt"/>
              </a:rPr>
              <a:t> : User สามารถเลือกว่าจะใช้ pre-defined Excel ที่ดึงข้อมูลจากระบบ Smart Price มาตั้งต้นให้บางส่วน หรือ เลือกว่าจะใช้ข้อมูลทั้งหมดจาก Excel ของตนเอง</a:t>
            </a:r>
            <a:endParaRPr b="0" sz="1700">
              <a:latin typeface="Prompt"/>
              <a:ea typeface="Prompt"/>
              <a:cs typeface="Prompt"/>
              <a:sym typeface="Prompt"/>
            </a:endParaRPr>
          </a:p>
          <a:p>
            <a:pPr indent="0" lvl="0" marL="0" rtl="0" algn="l">
              <a:spcBef>
                <a:spcPts val="0"/>
              </a:spcBef>
              <a:spcAft>
                <a:spcPts val="0"/>
              </a:spcAft>
              <a:buClr>
                <a:schemeClr val="dk1"/>
              </a:buClr>
              <a:buSzPts val="2000"/>
              <a:buNone/>
            </a:pPr>
            <a:r>
              <a:t/>
            </a:r>
            <a:endParaRPr b="0" sz="1700">
              <a:latin typeface="Prompt"/>
              <a:ea typeface="Prompt"/>
              <a:cs typeface="Prompt"/>
              <a:sym typeface="Prompt"/>
            </a:endParaRPr>
          </a:p>
        </p:txBody>
      </p:sp>
      <p:sp>
        <p:nvSpPr>
          <p:cNvPr id="108" name="Google Shape;108;g113d8db2799_0_107"/>
          <p:cNvSpPr txBox="1"/>
          <p:nvPr/>
        </p:nvSpPr>
        <p:spPr>
          <a:xfrm>
            <a:off x="6508200" y="1064900"/>
            <a:ext cx="5384400" cy="1400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700">
                <a:solidFill>
                  <a:srgbClr val="FF0000"/>
                </a:solidFill>
                <a:latin typeface="Prompt"/>
                <a:ea typeface="Prompt"/>
                <a:cs typeface="Prompt"/>
                <a:sym typeface="Prompt"/>
              </a:rPr>
              <a:t>New Requirement</a:t>
            </a:r>
            <a:r>
              <a:rPr lang="en-US" sz="1700">
                <a:solidFill>
                  <a:srgbClr val="FF0000"/>
                </a:solidFill>
                <a:latin typeface="Prompt"/>
                <a:ea typeface="Prompt"/>
                <a:cs typeface="Prompt"/>
                <a:sym typeface="Prompt"/>
              </a:rPr>
              <a:t> : </a:t>
            </a:r>
            <a:endParaRPr sz="1700">
              <a:solidFill>
                <a:srgbClr val="FF0000"/>
              </a:solidFill>
              <a:latin typeface="Prompt"/>
              <a:ea typeface="Prompt"/>
              <a:cs typeface="Prompt"/>
              <a:sym typeface="Prompt"/>
            </a:endParaRPr>
          </a:p>
          <a:p>
            <a:pPr indent="-336550" lvl="0" marL="457200" marR="0" rtl="0" algn="l">
              <a:spcBef>
                <a:spcPts val="0"/>
              </a:spcBef>
              <a:spcAft>
                <a:spcPts val="0"/>
              </a:spcAft>
              <a:buClr>
                <a:srgbClr val="FF0000"/>
              </a:buClr>
              <a:buSzPts val="1700"/>
              <a:buFont typeface="Prompt"/>
              <a:buAutoNum type="arabicPeriod"/>
            </a:pPr>
            <a:r>
              <a:rPr lang="en-US" sz="1700">
                <a:solidFill>
                  <a:srgbClr val="FF0000"/>
                </a:solidFill>
                <a:latin typeface="Prompt"/>
                <a:ea typeface="Prompt"/>
                <a:cs typeface="Prompt"/>
                <a:sym typeface="Prompt"/>
              </a:rPr>
              <a:t>สามารถ Input data ผ่านระบบ (On Web)</a:t>
            </a:r>
            <a:endParaRPr sz="1700">
              <a:solidFill>
                <a:srgbClr val="FF0000"/>
              </a:solidFill>
              <a:latin typeface="Prompt"/>
              <a:ea typeface="Prompt"/>
              <a:cs typeface="Prompt"/>
              <a:sym typeface="Prompt"/>
            </a:endParaRPr>
          </a:p>
          <a:p>
            <a:pPr indent="-336550" lvl="0" marL="457200" marR="0" rtl="0" algn="l">
              <a:spcBef>
                <a:spcPts val="0"/>
              </a:spcBef>
              <a:spcAft>
                <a:spcPts val="0"/>
              </a:spcAft>
              <a:buClr>
                <a:srgbClr val="FF0000"/>
              </a:buClr>
              <a:buSzPts val="1700"/>
              <a:buFont typeface="Prompt"/>
              <a:buAutoNum type="arabicPeriod"/>
            </a:pPr>
            <a:r>
              <a:rPr lang="en-US" sz="1700">
                <a:solidFill>
                  <a:srgbClr val="FF0000"/>
                </a:solidFill>
                <a:latin typeface="Prompt"/>
                <a:ea typeface="Prompt"/>
                <a:cs typeface="Prompt"/>
                <a:sym typeface="Prompt"/>
              </a:rPr>
              <a:t>สามารถ Import excel บางส่วนได้ด้วย (On Web)</a:t>
            </a:r>
            <a:endParaRPr sz="1700">
              <a:solidFill>
                <a:srgbClr val="FF0000"/>
              </a:solidFill>
              <a:latin typeface="Prompt"/>
              <a:ea typeface="Prompt"/>
              <a:cs typeface="Prompt"/>
              <a:sym typeface="Prompt"/>
            </a:endParaRPr>
          </a:p>
          <a:p>
            <a:pPr indent="-336550" lvl="0" marL="457200" marR="0" rtl="0" algn="l">
              <a:spcBef>
                <a:spcPts val="0"/>
              </a:spcBef>
              <a:spcAft>
                <a:spcPts val="0"/>
              </a:spcAft>
              <a:buClr>
                <a:srgbClr val="FF0000"/>
              </a:buClr>
              <a:buSzPts val="1700"/>
              <a:buFont typeface="Prompt"/>
              <a:buAutoNum type="arabicPeriod"/>
            </a:pPr>
            <a:r>
              <a:rPr lang="en-US" sz="1700">
                <a:solidFill>
                  <a:srgbClr val="FF0000"/>
                </a:solidFill>
                <a:latin typeface="Prompt"/>
                <a:ea typeface="Prompt"/>
                <a:cs typeface="Prompt"/>
                <a:sym typeface="Prompt"/>
              </a:rPr>
              <a:t>สามารถ Copy Paste ข้อมูลผ่านระบบ (On Web)</a:t>
            </a:r>
            <a:endParaRPr sz="1700">
              <a:solidFill>
                <a:srgbClr val="FF0000"/>
              </a:solidFill>
              <a:latin typeface="Prompt"/>
              <a:ea typeface="Prompt"/>
              <a:cs typeface="Prompt"/>
              <a:sym typeface="Prompt"/>
            </a:endParaRPr>
          </a:p>
          <a:p>
            <a:pPr indent="-336550" lvl="0" marL="457200" marR="0" rtl="0" algn="l">
              <a:spcBef>
                <a:spcPts val="0"/>
              </a:spcBef>
              <a:spcAft>
                <a:spcPts val="0"/>
              </a:spcAft>
              <a:buClr>
                <a:srgbClr val="FF0000"/>
              </a:buClr>
              <a:buSzPts val="1700"/>
              <a:buFont typeface="Prompt"/>
              <a:buAutoNum type="arabicPeriod"/>
            </a:pPr>
            <a:r>
              <a:rPr lang="en-US" sz="1700">
                <a:solidFill>
                  <a:srgbClr val="FF0000"/>
                </a:solidFill>
                <a:latin typeface="Prompt"/>
                <a:ea typeface="Prompt"/>
                <a:cs typeface="Prompt"/>
                <a:sym typeface="Prompt"/>
              </a:rPr>
              <a:t>สามารถ Edit ข้อมูลผ่านระบบ (On Web)</a:t>
            </a:r>
            <a:endParaRPr sz="1700">
              <a:solidFill>
                <a:srgbClr val="FF0000"/>
              </a:solidFill>
              <a:latin typeface="Prompt"/>
              <a:ea typeface="Prompt"/>
              <a:cs typeface="Prompt"/>
              <a:sym typeface="Prompt"/>
            </a:endParaRPr>
          </a:p>
        </p:txBody>
      </p:sp>
      <p:pic>
        <p:nvPicPr>
          <p:cNvPr id="109" name="Google Shape;109;g113d8db2799_0_107"/>
          <p:cNvPicPr preferRelativeResize="0"/>
          <p:nvPr/>
        </p:nvPicPr>
        <p:blipFill>
          <a:blip r:embed="rId3">
            <a:alphaModFix/>
          </a:blip>
          <a:stretch>
            <a:fillRect/>
          </a:stretch>
        </p:blipFill>
        <p:spPr>
          <a:xfrm>
            <a:off x="6973875" y="2525025"/>
            <a:ext cx="4453050" cy="3710875"/>
          </a:xfrm>
          <a:prstGeom prst="rect">
            <a:avLst/>
          </a:prstGeom>
          <a:noFill/>
          <a:ln>
            <a:noFill/>
          </a:ln>
        </p:spPr>
      </p:pic>
      <p:cxnSp>
        <p:nvCxnSpPr>
          <p:cNvPr id="110" name="Google Shape;110;g113d8db2799_0_107"/>
          <p:cNvCxnSpPr/>
          <p:nvPr/>
        </p:nvCxnSpPr>
        <p:spPr>
          <a:xfrm flipH="1">
            <a:off x="11042625" y="3655075"/>
            <a:ext cx="488100" cy="767100"/>
          </a:xfrm>
          <a:prstGeom prst="straightConnector1">
            <a:avLst/>
          </a:prstGeom>
          <a:noFill/>
          <a:ln cap="flat" cmpd="sng" w="28575">
            <a:solidFill>
              <a:srgbClr val="FF0000"/>
            </a:solidFill>
            <a:prstDash val="solid"/>
            <a:round/>
            <a:headEnd len="med" w="med" type="none"/>
            <a:tailEnd len="med" w="med" type="triangle"/>
          </a:ln>
        </p:spPr>
      </p:cxnSp>
      <p:sp>
        <p:nvSpPr>
          <p:cNvPr id="111" name="Google Shape;111;g113d8db2799_0_107"/>
          <p:cNvSpPr/>
          <p:nvPr/>
        </p:nvSpPr>
        <p:spPr>
          <a:xfrm>
            <a:off x="8590025" y="4306000"/>
            <a:ext cx="3057300" cy="11973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2" name="Google Shape;112;g113d8db2799_0_107"/>
          <p:cNvPicPr preferRelativeResize="0"/>
          <p:nvPr/>
        </p:nvPicPr>
        <p:blipFill>
          <a:blip r:embed="rId4">
            <a:alphaModFix/>
          </a:blip>
          <a:stretch>
            <a:fillRect/>
          </a:stretch>
        </p:blipFill>
        <p:spPr>
          <a:xfrm>
            <a:off x="1557125" y="1885375"/>
            <a:ext cx="3290050" cy="4459401"/>
          </a:xfrm>
          <a:prstGeom prst="rect">
            <a:avLst/>
          </a:prstGeom>
          <a:noFill/>
          <a:ln>
            <a:noFill/>
          </a:ln>
        </p:spPr>
      </p:pic>
      <p:sp>
        <p:nvSpPr>
          <p:cNvPr id="113" name="Google Shape;113;g113d8db2799_0_107"/>
          <p:cNvSpPr/>
          <p:nvPr/>
        </p:nvSpPr>
        <p:spPr>
          <a:xfrm>
            <a:off x="3174650" y="3973699"/>
            <a:ext cx="1615800" cy="23712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4" name="Google Shape;114;g113d8db2799_0_107"/>
          <p:cNvCxnSpPr/>
          <p:nvPr/>
        </p:nvCxnSpPr>
        <p:spPr>
          <a:xfrm flipH="1">
            <a:off x="4152325" y="3206600"/>
            <a:ext cx="488100" cy="767100"/>
          </a:xfrm>
          <a:prstGeom prst="straightConnector1">
            <a:avLst/>
          </a:prstGeom>
          <a:noFill/>
          <a:ln cap="flat" cmpd="sng" w="28575">
            <a:solidFill>
              <a:srgbClr val="FF0000"/>
            </a:solidFill>
            <a:prstDash val="solid"/>
            <a:round/>
            <a:headEnd len="med" w="med" type="none"/>
            <a:tailEnd len="med" w="med" type="triangle"/>
          </a:ln>
        </p:spPr>
      </p:cxnSp>
      <p:sp>
        <p:nvSpPr>
          <p:cNvPr id="115" name="Google Shape;115;g113d8db2799_0_107"/>
          <p:cNvSpPr txBox="1"/>
          <p:nvPr/>
        </p:nvSpPr>
        <p:spPr>
          <a:xfrm>
            <a:off x="6686650" y="262900"/>
            <a:ext cx="36702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100">
                <a:solidFill>
                  <a:schemeClr val="accent2"/>
                </a:solidFill>
                <a:highlight>
                  <a:srgbClr val="FFFF00"/>
                </a:highlight>
                <a:latin typeface="Tahoma"/>
                <a:ea typeface="Tahoma"/>
                <a:cs typeface="Tahoma"/>
                <a:sym typeface="Tahoma"/>
              </a:rPr>
              <a:t>ขาด ใช้เวลาเพิ่มกี่ Manday???</a:t>
            </a:r>
            <a:endParaRPr sz="2100">
              <a:solidFill>
                <a:schemeClr val="accent2"/>
              </a:solidFill>
              <a:highlight>
                <a:srgbClr val="FFFF00"/>
              </a:highlight>
              <a:latin typeface="Tahoma"/>
              <a:ea typeface="Tahoma"/>
              <a:cs typeface="Tahoma"/>
              <a:sym typeface="Tahoma"/>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3"/>
          <p:cNvSpPr txBox="1"/>
          <p:nvPr>
            <p:ph idx="12" type="sldNum"/>
          </p:nvPr>
        </p:nvSpPr>
        <p:spPr>
          <a:xfrm>
            <a:off x="11530731" y="6560463"/>
            <a:ext cx="566975" cy="258668"/>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
        <p:nvSpPr>
          <p:cNvPr id="121" name="Google Shape;121;p3"/>
          <p:cNvSpPr txBox="1"/>
          <p:nvPr>
            <p:ph idx="2" type="body"/>
          </p:nvPr>
        </p:nvSpPr>
        <p:spPr>
          <a:xfrm>
            <a:off x="335351" y="262896"/>
            <a:ext cx="9393900" cy="585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2000"/>
              <a:buNone/>
            </a:pPr>
            <a:r>
              <a:rPr lang="en-US" sz="2200">
                <a:latin typeface="Prompt"/>
                <a:ea typeface="Prompt"/>
                <a:cs typeface="Prompt"/>
                <a:sym typeface="Prompt"/>
              </a:rPr>
              <a:t>1.</a:t>
            </a:r>
            <a:r>
              <a:rPr lang="en-US" sz="2200">
                <a:latin typeface="Prompt"/>
                <a:ea typeface="Prompt"/>
                <a:cs typeface="Prompt"/>
                <a:sym typeface="Prompt"/>
              </a:rPr>
              <a:t>1 Workflow ของระบบงาน Import Excel </a:t>
            </a:r>
            <a:endParaRPr sz="2200">
              <a:latin typeface="Prompt"/>
              <a:ea typeface="Prompt"/>
              <a:cs typeface="Prompt"/>
              <a:sym typeface="Prompt"/>
            </a:endParaRPr>
          </a:p>
        </p:txBody>
      </p:sp>
      <p:pic>
        <p:nvPicPr>
          <p:cNvPr id="122" name="Google Shape;122;p3"/>
          <p:cNvPicPr preferRelativeResize="0"/>
          <p:nvPr/>
        </p:nvPicPr>
        <p:blipFill rotWithShape="1">
          <a:blip r:embed="rId3">
            <a:alphaModFix/>
          </a:blip>
          <a:srcRect b="42832" l="0" r="24431" t="10320"/>
          <a:stretch/>
        </p:blipFill>
        <p:spPr>
          <a:xfrm>
            <a:off x="7679025" y="1851050"/>
            <a:ext cx="3147007" cy="4084975"/>
          </a:xfrm>
          <a:prstGeom prst="rect">
            <a:avLst/>
          </a:prstGeom>
          <a:noFill/>
          <a:ln cap="flat" cmpd="sng" w="9525">
            <a:solidFill>
              <a:srgbClr val="000000"/>
            </a:solidFill>
            <a:prstDash val="solid"/>
            <a:round/>
            <a:headEnd len="sm" w="sm" type="none"/>
            <a:tailEnd len="sm" w="sm" type="none"/>
          </a:ln>
        </p:spPr>
      </p:pic>
      <p:sp>
        <p:nvSpPr>
          <p:cNvPr id="123" name="Google Shape;123;p3"/>
          <p:cNvSpPr txBox="1"/>
          <p:nvPr/>
        </p:nvSpPr>
        <p:spPr>
          <a:xfrm>
            <a:off x="6252474" y="1041675"/>
            <a:ext cx="5384400" cy="6156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700">
                <a:solidFill>
                  <a:srgbClr val="FF0000"/>
                </a:solidFill>
                <a:latin typeface="Prompt"/>
                <a:ea typeface="Prompt"/>
                <a:cs typeface="Prompt"/>
                <a:sym typeface="Prompt"/>
              </a:rPr>
              <a:t>New Requirement</a:t>
            </a:r>
            <a:r>
              <a:rPr lang="en-US" sz="1700">
                <a:solidFill>
                  <a:srgbClr val="FF0000"/>
                </a:solidFill>
                <a:latin typeface="Prompt"/>
                <a:ea typeface="Prompt"/>
                <a:cs typeface="Prompt"/>
                <a:sym typeface="Prompt"/>
              </a:rPr>
              <a:t> : สามารถ</a:t>
            </a:r>
            <a:r>
              <a:rPr lang="en-US" sz="1700">
                <a:solidFill>
                  <a:srgbClr val="FF0000"/>
                </a:solidFill>
                <a:latin typeface="Prompt"/>
                <a:ea typeface="Prompt"/>
                <a:cs typeface="Prompt"/>
                <a:sym typeface="Prompt"/>
              </a:rPr>
              <a:t> Input data ผ่านระบบ  และ import excel บางส่วนได้ด้วย (On Web)</a:t>
            </a:r>
            <a:endParaRPr sz="1700">
              <a:latin typeface="Prompt"/>
              <a:ea typeface="Prompt"/>
              <a:cs typeface="Prompt"/>
              <a:sym typeface="Prompt"/>
            </a:endParaRPr>
          </a:p>
        </p:txBody>
      </p:sp>
      <p:cxnSp>
        <p:nvCxnSpPr>
          <p:cNvPr id="124" name="Google Shape;124;p3"/>
          <p:cNvCxnSpPr/>
          <p:nvPr/>
        </p:nvCxnSpPr>
        <p:spPr>
          <a:xfrm>
            <a:off x="6044875" y="847900"/>
            <a:ext cx="21600" cy="5341200"/>
          </a:xfrm>
          <a:prstGeom prst="straightConnector1">
            <a:avLst/>
          </a:prstGeom>
          <a:noFill/>
          <a:ln cap="flat" cmpd="sng" w="19050">
            <a:solidFill>
              <a:schemeClr val="accent1"/>
            </a:solidFill>
            <a:prstDash val="solid"/>
            <a:round/>
            <a:headEnd len="med" w="med" type="none"/>
            <a:tailEnd len="med" w="med" type="none"/>
          </a:ln>
        </p:spPr>
      </p:cxnSp>
      <p:sp>
        <p:nvSpPr>
          <p:cNvPr id="125" name="Google Shape;125;p3"/>
          <p:cNvSpPr txBox="1"/>
          <p:nvPr>
            <p:ph idx="2" type="body"/>
          </p:nvPr>
        </p:nvSpPr>
        <p:spPr>
          <a:xfrm>
            <a:off x="450275" y="1027405"/>
            <a:ext cx="5271000" cy="1284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2000"/>
              <a:buNone/>
            </a:pPr>
            <a:r>
              <a:rPr lang="en-US" sz="1700">
                <a:latin typeface="Prompt"/>
                <a:ea typeface="Prompt"/>
                <a:cs typeface="Prompt"/>
                <a:sym typeface="Prompt"/>
              </a:rPr>
              <a:t>PPS</a:t>
            </a:r>
            <a:r>
              <a:rPr b="0" lang="en-US" sz="1700">
                <a:latin typeface="Prompt"/>
                <a:ea typeface="Prompt"/>
                <a:cs typeface="Prompt"/>
                <a:sym typeface="Prompt"/>
              </a:rPr>
              <a:t> : User สามารถเลือกว่าจะใช้ pre-defined Excel ที่ดึงข้อมูลจากระบบ Smart Price มาตั้งต้นให้บางส่วน หรือ เลือกว่าจะใช้ข้อมูลทั้งหมดจาก Excel ของตนเอง</a:t>
            </a:r>
            <a:endParaRPr b="0" sz="1700">
              <a:latin typeface="Prompt"/>
              <a:ea typeface="Prompt"/>
              <a:cs typeface="Prompt"/>
              <a:sym typeface="Prompt"/>
            </a:endParaRPr>
          </a:p>
          <a:p>
            <a:pPr indent="0" lvl="0" marL="0" rtl="0" algn="l">
              <a:spcBef>
                <a:spcPts val="0"/>
              </a:spcBef>
              <a:spcAft>
                <a:spcPts val="0"/>
              </a:spcAft>
              <a:buClr>
                <a:schemeClr val="dk1"/>
              </a:buClr>
              <a:buSzPts val="2000"/>
              <a:buNone/>
            </a:pPr>
            <a:r>
              <a:t/>
            </a:r>
            <a:endParaRPr b="0" sz="1700">
              <a:latin typeface="Prompt"/>
              <a:ea typeface="Prompt"/>
              <a:cs typeface="Prompt"/>
              <a:sym typeface="Prompt"/>
            </a:endParaRPr>
          </a:p>
        </p:txBody>
      </p:sp>
      <p:pic>
        <p:nvPicPr>
          <p:cNvPr id="126" name="Google Shape;126;p3"/>
          <p:cNvPicPr preferRelativeResize="0"/>
          <p:nvPr/>
        </p:nvPicPr>
        <p:blipFill>
          <a:blip r:embed="rId4">
            <a:alphaModFix/>
          </a:blip>
          <a:stretch>
            <a:fillRect/>
          </a:stretch>
        </p:blipFill>
        <p:spPr>
          <a:xfrm>
            <a:off x="219200" y="2112655"/>
            <a:ext cx="5578275" cy="3140709"/>
          </a:xfrm>
          <a:prstGeom prst="rect">
            <a:avLst/>
          </a:prstGeom>
          <a:noFill/>
          <a:ln>
            <a:noFill/>
          </a:ln>
        </p:spPr>
      </p:pic>
      <p:sp>
        <p:nvSpPr>
          <p:cNvPr id="127" name="Google Shape;127;p3"/>
          <p:cNvSpPr/>
          <p:nvPr/>
        </p:nvSpPr>
        <p:spPr>
          <a:xfrm>
            <a:off x="7538725" y="1930050"/>
            <a:ext cx="1232100" cy="10344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3"/>
          <p:cNvSpPr txBox="1"/>
          <p:nvPr/>
        </p:nvSpPr>
        <p:spPr>
          <a:xfrm>
            <a:off x="6686650" y="262900"/>
            <a:ext cx="36702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100">
                <a:solidFill>
                  <a:schemeClr val="accent2"/>
                </a:solidFill>
                <a:highlight>
                  <a:srgbClr val="FFFF00"/>
                </a:highlight>
                <a:latin typeface="Tahoma"/>
                <a:ea typeface="Tahoma"/>
                <a:cs typeface="Tahoma"/>
                <a:sym typeface="Tahoma"/>
              </a:rPr>
              <a:t>ขาด ใช้เวลาเพิ่มกี่ Manday???</a:t>
            </a:r>
            <a:endParaRPr sz="2100">
              <a:solidFill>
                <a:schemeClr val="accent2"/>
              </a:solidFill>
              <a:highlight>
                <a:srgbClr val="FFFF00"/>
              </a:highlight>
              <a:latin typeface="Tahoma"/>
              <a:ea typeface="Tahoma"/>
              <a:cs typeface="Tahoma"/>
              <a:sym typeface="Tahoma"/>
            </a:endParaRPr>
          </a:p>
        </p:txBody>
      </p:sp>
      <p:sp>
        <p:nvSpPr>
          <p:cNvPr id="129" name="Google Shape;129;p3"/>
          <p:cNvSpPr/>
          <p:nvPr/>
        </p:nvSpPr>
        <p:spPr>
          <a:xfrm>
            <a:off x="2392288" y="4465300"/>
            <a:ext cx="1232100" cy="10344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0" name="Google Shape;130;p3"/>
          <p:cNvCxnSpPr/>
          <p:nvPr/>
        </p:nvCxnSpPr>
        <p:spPr>
          <a:xfrm flipH="1">
            <a:off x="3199175" y="3752900"/>
            <a:ext cx="488100" cy="767100"/>
          </a:xfrm>
          <a:prstGeom prst="straightConnector1">
            <a:avLst/>
          </a:prstGeom>
          <a:noFill/>
          <a:ln cap="flat" cmpd="sng" w="28575">
            <a:solidFill>
              <a:srgbClr val="FF0000"/>
            </a:solidFill>
            <a:prstDash val="solid"/>
            <a:round/>
            <a:headEnd len="med" w="med" type="none"/>
            <a:tailEnd len="med" w="med" type="triangle"/>
          </a:ln>
        </p:spPr>
      </p:cxnSp>
      <p:cxnSp>
        <p:nvCxnSpPr>
          <p:cNvPr id="131" name="Google Shape;131;p3"/>
          <p:cNvCxnSpPr>
            <a:endCxn id="127" idx="3"/>
          </p:cNvCxnSpPr>
          <p:nvPr/>
        </p:nvCxnSpPr>
        <p:spPr>
          <a:xfrm flipH="1" rot="10800000">
            <a:off x="7036062" y="2812966"/>
            <a:ext cx="683100" cy="615900"/>
          </a:xfrm>
          <a:prstGeom prst="straightConnector1">
            <a:avLst/>
          </a:prstGeom>
          <a:noFill/>
          <a:ln cap="flat" cmpd="sng" w="28575">
            <a:solidFill>
              <a:srgbClr val="FF0000"/>
            </a:solidFill>
            <a:prstDash val="solid"/>
            <a:round/>
            <a:headEnd len="med" w="med" type="none"/>
            <a:tailEnd len="med" w="med" type="triangle"/>
          </a:ln>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4"/>
          <p:cNvSpPr txBox="1"/>
          <p:nvPr>
            <p:ph idx="12" type="sldNum"/>
          </p:nvPr>
        </p:nvSpPr>
        <p:spPr>
          <a:xfrm>
            <a:off x="11530731" y="6560463"/>
            <a:ext cx="566975" cy="258668"/>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
        <p:nvSpPr>
          <p:cNvPr id="137" name="Google Shape;137;p4"/>
          <p:cNvSpPr txBox="1"/>
          <p:nvPr>
            <p:ph idx="2" type="body"/>
          </p:nvPr>
        </p:nvSpPr>
        <p:spPr>
          <a:xfrm>
            <a:off x="327725" y="262901"/>
            <a:ext cx="9817200" cy="7953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2000"/>
              <a:buNone/>
            </a:pPr>
            <a:r>
              <a:rPr lang="en-US" sz="2200">
                <a:latin typeface="Prompt"/>
                <a:ea typeface="Prompt"/>
                <a:cs typeface="Prompt"/>
                <a:sym typeface="Prompt"/>
              </a:rPr>
              <a:t>1.2 Import Excel ซึ่ง Input จะเป็น file : Cal margin โดยให้อ่าน sheet : Cost วผก. และ Reference Price </a:t>
            </a:r>
            <a:endParaRPr/>
          </a:p>
          <a:p>
            <a:pPr indent="0" lvl="0" marL="0" rtl="0" algn="l">
              <a:spcBef>
                <a:spcPts val="400"/>
              </a:spcBef>
              <a:spcAft>
                <a:spcPts val="0"/>
              </a:spcAft>
              <a:buClr>
                <a:schemeClr val="dk1"/>
              </a:buClr>
              <a:buSzPts val="2000"/>
              <a:buNone/>
            </a:pPr>
            <a:r>
              <a:t/>
            </a:r>
            <a:endParaRPr/>
          </a:p>
        </p:txBody>
      </p:sp>
      <p:pic>
        <p:nvPicPr>
          <p:cNvPr id="138" name="Google Shape;138;p4"/>
          <p:cNvPicPr preferRelativeResize="0"/>
          <p:nvPr/>
        </p:nvPicPr>
        <p:blipFill rotWithShape="1">
          <a:blip r:embed="rId3">
            <a:alphaModFix/>
          </a:blip>
          <a:srcRect b="0" l="0" r="0" t="0"/>
          <a:stretch/>
        </p:blipFill>
        <p:spPr>
          <a:xfrm>
            <a:off x="6256774" y="2852422"/>
            <a:ext cx="5840925" cy="2957206"/>
          </a:xfrm>
          <a:prstGeom prst="rect">
            <a:avLst/>
          </a:prstGeom>
          <a:noFill/>
          <a:ln>
            <a:noFill/>
          </a:ln>
        </p:spPr>
      </p:pic>
      <p:sp>
        <p:nvSpPr>
          <p:cNvPr id="139" name="Google Shape;139;p4"/>
          <p:cNvSpPr txBox="1"/>
          <p:nvPr>
            <p:ph idx="2" type="body"/>
          </p:nvPr>
        </p:nvSpPr>
        <p:spPr>
          <a:xfrm>
            <a:off x="392950" y="1190127"/>
            <a:ext cx="5271000" cy="7953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2000"/>
              <a:buNone/>
            </a:pPr>
            <a:r>
              <a:rPr lang="en-US" sz="1700">
                <a:latin typeface="Prompt"/>
                <a:ea typeface="Prompt"/>
                <a:cs typeface="Prompt"/>
                <a:sym typeface="Prompt"/>
              </a:rPr>
              <a:t>PPS</a:t>
            </a:r>
            <a:r>
              <a:rPr b="0" lang="en-US" sz="1700">
                <a:latin typeface="Prompt"/>
                <a:ea typeface="Prompt"/>
                <a:cs typeface="Prompt"/>
                <a:sym typeface="Prompt"/>
              </a:rPr>
              <a:t> : User สามารถ Download Excel file จากระบบ เพื่อแก้ไข parameters และ Upload Excel เข้าระบบได้</a:t>
            </a:r>
            <a:endParaRPr b="0" sz="1700">
              <a:latin typeface="Prompt"/>
              <a:ea typeface="Prompt"/>
              <a:cs typeface="Prompt"/>
              <a:sym typeface="Prompt"/>
            </a:endParaRPr>
          </a:p>
          <a:p>
            <a:pPr indent="0" lvl="0" marL="0" rtl="0" algn="l">
              <a:spcBef>
                <a:spcPts val="0"/>
              </a:spcBef>
              <a:spcAft>
                <a:spcPts val="0"/>
              </a:spcAft>
              <a:buClr>
                <a:schemeClr val="dk1"/>
              </a:buClr>
              <a:buSzPts val="2000"/>
              <a:buNone/>
            </a:pPr>
            <a:r>
              <a:t/>
            </a:r>
            <a:endParaRPr b="0" sz="1700">
              <a:latin typeface="Prompt"/>
              <a:ea typeface="Prompt"/>
              <a:cs typeface="Prompt"/>
              <a:sym typeface="Prompt"/>
            </a:endParaRPr>
          </a:p>
        </p:txBody>
      </p:sp>
      <p:pic>
        <p:nvPicPr>
          <p:cNvPr id="140" name="Google Shape;140;p4"/>
          <p:cNvPicPr preferRelativeResize="0"/>
          <p:nvPr/>
        </p:nvPicPr>
        <p:blipFill>
          <a:blip r:embed="rId4">
            <a:alphaModFix/>
          </a:blip>
          <a:stretch>
            <a:fillRect/>
          </a:stretch>
        </p:blipFill>
        <p:spPr>
          <a:xfrm>
            <a:off x="0" y="2067200"/>
            <a:ext cx="4023426" cy="3188550"/>
          </a:xfrm>
          <a:prstGeom prst="rect">
            <a:avLst/>
          </a:prstGeom>
          <a:noFill/>
          <a:ln>
            <a:noFill/>
          </a:ln>
        </p:spPr>
      </p:pic>
      <p:cxnSp>
        <p:nvCxnSpPr>
          <p:cNvPr id="141" name="Google Shape;141;p4"/>
          <p:cNvCxnSpPr/>
          <p:nvPr/>
        </p:nvCxnSpPr>
        <p:spPr>
          <a:xfrm>
            <a:off x="6044875" y="847900"/>
            <a:ext cx="21600" cy="5341200"/>
          </a:xfrm>
          <a:prstGeom prst="straightConnector1">
            <a:avLst/>
          </a:prstGeom>
          <a:noFill/>
          <a:ln cap="flat" cmpd="sng" w="19050">
            <a:solidFill>
              <a:schemeClr val="accent1"/>
            </a:solidFill>
            <a:prstDash val="solid"/>
            <a:round/>
            <a:headEnd len="med" w="med" type="none"/>
            <a:tailEnd len="med" w="med" type="none"/>
          </a:ln>
        </p:spPr>
      </p:cxnSp>
      <p:pic>
        <p:nvPicPr>
          <p:cNvPr id="142" name="Google Shape;142;p4"/>
          <p:cNvPicPr preferRelativeResize="0"/>
          <p:nvPr/>
        </p:nvPicPr>
        <p:blipFill>
          <a:blip r:embed="rId5">
            <a:alphaModFix/>
          </a:blip>
          <a:stretch>
            <a:fillRect/>
          </a:stretch>
        </p:blipFill>
        <p:spPr>
          <a:xfrm>
            <a:off x="3449700" y="3108500"/>
            <a:ext cx="2492224" cy="1426576"/>
          </a:xfrm>
          <a:prstGeom prst="rect">
            <a:avLst/>
          </a:prstGeom>
          <a:noFill/>
          <a:ln>
            <a:noFill/>
          </a:ln>
        </p:spPr>
      </p:pic>
      <p:sp>
        <p:nvSpPr>
          <p:cNvPr id="143" name="Google Shape;143;p4"/>
          <p:cNvSpPr txBox="1"/>
          <p:nvPr/>
        </p:nvSpPr>
        <p:spPr>
          <a:xfrm>
            <a:off x="6256774" y="1190125"/>
            <a:ext cx="5384400" cy="1662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700">
                <a:solidFill>
                  <a:srgbClr val="FF0000"/>
                </a:solidFill>
                <a:latin typeface="Prompt"/>
                <a:ea typeface="Prompt"/>
                <a:cs typeface="Prompt"/>
                <a:sym typeface="Prompt"/>
              </a:rPr>
              <a:t>New Requirement</a:t>
            </a:r>
            <a:r>
              <a:rPr lang="en-US" sz="1700">
                <a:solidFill>
                  <a:srgbClr val="FF0000"/>
                </a:solidFill>
                <a:latin typeface="Prompt"/>
                <a:ea typeface="Prompt"/>
                <a:cs typeface="Prompt"/>
                <a:sym typeface="Prompt"/>
              </a:rPr>
              <a:t> : </a:t>
            </a:r>
            <a:endParaRPr sz="1700">
              <a:solidFill>
                <a:srgbClr val="FF0000"/>
              </a:solidFill>
              <a:latin typeface="Prompt"/>
              <a:ea typeface="Prompt"/>
              <a:cs typeface="Prompt"/>
              <a:sym typeface="Prompt"/>
            </a:endParaRPr>
          </a:p>
          <a:p>
            <a:pPr indent="-336550" lvl="0" marL="457200" marR="0" rtl="0" algn="l">
              <a:spcBef>
                <a:spcPts val="0"/>
              </a:spcBef>
              <a:spcAft>
                <a:spcPts val="0"/>
              </a:spcAft>
              <a:buClr>
                <a:srgbClr val="FF0000"/>
              </a:buClr>
              <a:buSzPts val="1700"/>
              <a:buFont typeface="Prompt"/>
              <a:buChar char="●"/>
            </a:pPr>
            <a:r>
              <a:rPr lang="en-US" sz="1700">
                <a:solidFill>
                  <a:srgbClr val="FF0000"/>
                </a:solidFill>
                <a:latin typeface="Prompt"/>
                <a:ea typeface="Prompt"/>
                <a:cs typeface="Prompt"/>
                <a:sym typeface="Prompt"/>
              </a:rPr>
              <a:t>สามารถ Input data ผ่านระบบได้ทั้งแบบ Manual , Copy &amp; Paste และ import excel ได้ </a:t>
            </a:r>
            <a:r>
              <a:rPr lang="en-US" sz="1700">
                <a:solidFill>
                  <a:srgbClr val="FF0000"/>
                </a:solidFill>
                <a:latin typeface="Prompt"/>
                <a:ea typeface="Prompt"/>
                <a:cs typeface="Prompt"/>
                <a:sym typeface="Prompt"/>
              </a:rPr>
              <a:t>(On Web)</a:t>
            </a:r>
            <a:endParaRPr sz="1700">
              <a:solidFill>
                <a:srgbClr val="FF0000"/>
              </a:solidFill>
              <a:latin typeface="Prompt"/>
              <a:ea typeface="Prompt"/>
              <a:cs typeface="Prompt"/>
              <a:sym typeface="Prompt"/>
            </a:endParaRPr>
          </a:p>
          <a:p>
            <a:pPr indent="-336550" lvl="0" marL="457200" marR="0" rtl="0" algn="l">
              <a:spcBef>
                <a:spcPts val="0"/>
              </a:spcBef>
              <a:spcAft>
                <a:spcPts val="0"/>
              </a:spcAft>
              <a:buClr>
                <a:srgbClr val="FF0000"/>
              </a:buClr>
              <a:buSzPts val="1700"/>
              <a:buFont typeface="Prompt"/>
              <a:buChar char="●"/>
            </a:pPr>
            <a:r>
              <a:rPr lang="en-US" sz="1700">
                <a:solidFill>
                  <a:srgbClr val="FF0000"/>
                </a:solidFill>
                <a:latin typeface="Prompt"/>
                <a:ea typeface="Prompt"/>
                <a:cs typeface="Prompt"/>
                <a:sym typeface="Prompt"/>
              </a:rPr>
              <a:t>Import excel จากหลาย Source ได้</a:t>
            </a:r>
            <a:endParaRPr sz="1700">
              <a:solidFill>
                <a:srgbClr val="FF0000"/>
              </a:solidFill>
              <a:latin typeface="Prompt"/>
              <a:ea typeface="Prompt"/>
              <a:cs typeface="Prompt"/>
              <a:sym typeface="Prompt"/>
            </a:endParaRPr>
          </a:p>
          <a:p>
            <a:pPr indent="-336550" lvl="0" marL="457200" marR="0" rtl="0" algn="l">
              <a:spcBef>
                <a:spcPts val="0"/>
              </a:spcBef>
              <a:spcAft>
                <a:spcPts val="0"/>
              </a:spcAft>
              <a:buClr>
                <a:srgbClr val="FF0000"/>
              </a:buClr>
              <a:buSzPts val="1700"/>
              <a:buFont typeface="Prompt"/>
              <a:buChar char="●"/>
            </a:pPr>
            <a:r>
              <a:rPr lang="en-US" sz="1700">
                <a:solidFill>
                  <a:srgbClr val="FF0000"/>
                </a:solidFill>
                <a:latin typeface="Prompt"/>
                <a:ea typeface="Prompt"/>
                <a:cs typeface="Prompt"/>
                <a:sym typeface="Prompt"/>
              </a:rPr>
              <a:t>รองรับ Version control ข้อมูลได้</a:t>
            </a:r>
            <a:endParaRPr sz="1700">
              <a:solidFill>
                <a:srgbClr val="FF0000"/>
              </a:solidFill>
              <a:latin typeface="Prompt"/>
              <a:ea typeface="Prompt"/>
              <a:cs typeface="Prompt"/>
              <a:sym typeface="Prompt"/>
            </a:endParaRPr>
          </a:p>
          <a:p>
            <a:pPr indent="0" lvl="0" marL="0" marR="0" rtl="0" algn="l">
              <a:spcBef>
                <a:spcPts val="0"/>
              </a:spcBef>
              <a:spcAft>
                <a:spcPts val="0"/>
              </a:spcAft>
              <a:buNone/>
            </a:pPr>
            <a:r>
              <a:t/>
            </a:r>
            <a:endParaRPr sz="1700">
              <a:solidFill>
                <a:srgbClr val="FF0000"/>
              </a:solidFill>
              <a:latin typeface="Prompt"/>
              <a:ea typeface="Prompt"/>
              <a:cs typeface="Prompt"/>
              <a:sym typeface="Prompt"/>
            </a:endParaRPr>
          </a:p>
        </p:txBody>
      </p:sp>
      <p:cxnSp>
        <p:nvCxnSpPr>
          <p:cNvPr id="144" name="Google Shape;144;p4"/>
          <p:cNvCxnSpPr/>
          <p:nvPr/>
        </p:nvCxnSpPr>
        <p:spPr>
          <a:xfrm>
            <a:off x="5811950" y="4138550"/>
            <a:ext cx="1278600" cy="883500"/>
          </a:xfrm>
          <a:prstGeom prst="straightConnector1">
            <a:avLst/>
          </a:prstGeom>
          <a:noFill/>
          <a:ln cap="flat" cmpd="sng" w="28575">
            <a:solidFill>
              <a:schemeClr val="accent2"/>
            </a:solidFill>
            <a:prstDash val="solid"/>
            <a:round/>
            <a:headEnd len="med" w="med" type="none"/>
            <a:tailEnd len="med" w="med" type="triangle"/>
          </a:ln>
        </p:spPr>
      </p:cxnSp>
      <p:sp>
        <p:nvSpPr>
          <p:cNvPr id="145" name="Google Shape;145;p4"/>
          <p:cNvSpPr txBox="1"/>
          <p:nvPr/>
        </p:nvSpPr>
        <p:spPr>
          <a:xfrm>
            <a:off x="6733150" y="682225"/>
            <a:ext cx="36702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100">
                <a:solidFill>
                  <a:schemeClr val="accent2"/>
                </a:solidFill>
                <a:highlight>
                  <a:srgbClr val="FFFF00"/>
                </a:highlight>
                <a:latin typeface="Tahoma"/>
                <a:ea typeface="Tahoma"/>
                <a:cs typeface="Tahoma"/>
                <a:sym typeface="Tahoma"/>
              </a:rPr>
              <a:t>ขาด ใช้เวลาเพิ่มกี่ Manday???</a:t>
            </a:r>
            <a:endParaRPr sz="2100">
              <a:solidFill>
                <a:schemeClr val="accent2"/>
              </a:solidFill>
              <a:highlight>
                <a:srgbClr val="FFFF00"/>
              </a:highlight>
              <a:latin typeface="Tahoma"/>
              <a:ea typeface="Tahoma"/>
              <a:cs typeface="Tahoma"/>
              <a:sym typeface="Tahoma"/>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g113d8db2799_0_136"/>
          <p:cNvSpPr txBox="1"/>
          <p:nvPr>
            <p:ph idx="12" type="sldNum"/>
          </p:nvPr>
        </p:nvSpPr>
        <p:spPr>
          <a:xfrm>
            <a:off x="11530731" y="6560463"/>
            <a:ext cx="567000" cy="2586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
        <p:nvSpPr>
          <p:cNvPr id="152" name="Google Shape;152;g113d8db2799_0_136"/>
          <p:cNvSpPr txBox="1"/>
          <p:nvPr>
            <p:ph idx="2" type="body"/>
          </p:nvPr>
        </p:nvSpPr>
        <p:spPr>
          <a:xfrm>
            <a:off x="527387" y="332656"/>
            <a:ext cx="9889200" cy="360000"/>
          </a:xfrm>
          <a:prstGeom prst="rect">
            <a:avLst/>
          </a:prstGeom>
        </p:spPr>
        <p:txBody>
          <a:bodyPr anchorCtr="0" anchor="t" bIns="45700" lIns="91425" spcFirstLastPara="1" rIns="91425" wrap="square" tIns="45700">
            <a:noAutofit/>
          </a:bodyPr>
          <a:lstStyle/>
          <a:p>
            <a:pPr indent="0" lvl="0" marL="0" rtl="0" algn="l">
              <a:spcBef>
                <a:spcPts val="400"/>
              </a:spcBef>
              <a:spcAft>
                <a:spcPts val="0"/>
              </a:spcAft>
              <a:buNone/>
            </a:pPr>
            <a:r>
              <a:rPr lang="en-US"/>
              <a:t>1.3 การคำนวณทำบน Excel  </a:t>
            </a:r>
            <a:endParaRPr/>
          </a:p>
        </p:txBody>
      </p:sp>
      <p:pic>
        <p:nvPicPr>
          <p:cNvPr id="153" name="Google Shape;153;g113d8db2799_0_136"/>
          <p:cNvPicPr preferRelativeResize="0"/>
          <p:nvPr/>
        </p:nvPicPr>
        <p:blipFill>
          <a:blip r:embed="rId3">
            <a:alphaModFix/>
          </a:blip>
          <a:stretch>
            <a:fillRect/>
          </a:stretch>
        </p:blipFill>
        <p:spPr>
          <a:xfrm>
            <a:off x="164025" y="2782363"/>
            <a:ext cx="5737573" cy="3316775"/>
          </a:xfrm>
          <a:prstGeom prst="rect">
            <a:avLst/>
          </a:prstGeom>
          <a:noFill/>
          <a:ln cap="flat" cmpd="sng" w="9525">
            <a:solidFill>
              <a:schemeClr val="dk2"/>
            </a:solidFill>
            <a:prstDash val="solid"/>
            <a:round/>
            <a:headEnd len="sm" w="sm" type="none"/>
            <a:tailEnd len="sm" w="sm" type="none"/>
          </a:ln>
        </p:spPr>
      </p:pic>
      <p:cxnSp>
        <p:nvCxnSpPr>
          <p:cNvPr id="154" name="Google Shape;154;g113d8db2799_0_136"/>
          <p:cNvCxnSpPr/>
          <p:nvPr/>
        </p:nvCxnSpPr>
        <p:spPr>
          <a:xfrm>
            <a:off x="6044875" y="847900"/>
            <a:ext cx="21600" cy="5341200"/>
          </a:xfrm>
          <a:prstGeom prst="straightConnector1">
            <a:avLst/>
          </a:prstGeom>
          <a:noFill/>
          <a:ln cap="flat" cmpd="sng" w="19050">
            <a:solidFill>
              <a:schemeClr val="accent1"/>
            </a:solidFill>
            <a:prstDash val="solid"/>
            <a:round/>
            <a:headEnd len="med" w="med" type="none"/>
            <a:tailEnd len="med" w="med" type="none"/>
          </a:ln>
        </p:spPr>
      </p:cxnSp>
      <p:pic>
        <p:nvPicPr>
          <p:cNvPr id="155" name="Google Shape;155;g113d8db2799_0_136"/>
          <p:cNvPicPr preferRelativeResize="0"/>
          <p:nvPr/>
        </p:nvPicPr>
        <p:blipFill>
          <a:blip r:embed="rId4">
            <a:alphaModFix/>
          </a:blip>
          <a:stretch>
            <a:fillRect/>
          </a:stretch>
        </p:blipFill>
        <p:spPr>
          <a:xfrm>
            <a:off x="6209750" y="2242856"/>
            <a:ext cx="5820725" cy="3946254"/>
          </a:xfrm>
          <a:prstGeom prst="rect">
            <a:avLst/>
          </a:prstGeom>
          <a:noFill/>
          <a:ln>
            <a:noFill/>
          </a:ln>
        </p:spPr>
      </p:pic>
      <p:cxnSp>
        <p:nvCxnSpPr>
          <p:cNvPr id="156" name="Google Shape;156;g113d8db2799_0_136"/>
          <p:cNvCxnSpPr/>
          <p:nvPr/>
        </p:nvCxnSpPr>
        <p:spPr>
          <a:xfrm flipH="1">
            <a:off x="7891000" y="4057200"/>
            <a:ext cx="488100" cy="767100"/>
          </a:xfrm>
          <a:prstGeom prst="straightConnector1">
            <a:avLst/>
          </a:prstGeom>
          <a:noFill/>
          <a:ln cap="flat" cmpd="sng" w="28575">
            <a:solidFill>
              <a:srgbClr val="FF0000"/>
            </a:solidFill>
            <a:prstDash val="solid"/>
            <a:round/>
            <a:headEnd len="med" w="med" type="none"/>
            <a:tailEnd len="med" w="med" type="triangle"/>
          </a:ln>
        </p:spPr>
      </p:cxnSp>
      <p:sp>
        <p:nvSpPr>
          <p:cNvPr id="157" name="Google Shape;157;g113d8db2799_0_136"/>
          <p:cNvSpPr/>
          <p:nvPr/>
        </p:nvSpPr>
        <p:spPr>
          <a:xfrm>
            <a:off x="6672100" y="4824300"/>
            <a:ext cx="1707000" cy="6510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g113d8db2799_0_136"/>
          <p:cNvSpPr/>
          <p:nvPr/>
        </p:nvSpPr>
        <p:spPr>
          <a:xfrm>
            <a:off x="1338100" y="4720975"/>
            <a:ext cx="1707000" cy="6510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9" name="Google Shape;159;g113d8db2799_0_136"/>
          <p:cNvCxnSpPr/>
          <p:nvPr/>
        </p:nvCxnSpPr>
        <p:spPr>
          <a:xfrm rot="10800000">
            <a:off x="3045225" y="5057975"/>
            <a:ext cx="360600" cy="417300"/>
          </a:xfrm>
          <a:prstGeom prst="straightConnector1">
            <a:avLst/>
          </a:prstGeom>
          <a:noFill/>
          <a:ln cap="flat" cmpd="sng" w="28575">
            <a:solidFill>
              <a:srgbClr val="FF0000"/>
            </a:solidFill>
            <a:prstDash val="solid"/>
            <a:round/>
            <a:headEnd len="med" w="med" type="none"/>
            <a:tailEnd len="med" w="med" type="triangle"/>
          </a:ln>
        </p:spPr>
      </p:cxnSp>
      <p:sp>
        <p:nvSpPr>
          <p:cNvPr id="160" name="Google Shape;160;g113d8db2799_0_136"/>
          <p:cNvSpPr txBox="1"/>
          <p:nvPr>
            <p:ph idx="2" type="body"/>
          </p:nvPr>
        </p:nvSpPr>
        <p:spPr>
          <a:xfrm>
            <a:off x="392950" y="1190127"/>
            <a:ext cx="5271000" cy="7953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2000"/>
              <a:buNone/>
            </a:pPr>
            <a:r>
              <a:rPr lang="en-US" sz="1700">
                <a:latin typeface="Prompt"/>
                <a:ea typeface="Prompt"/>
                <a:cs typeface="Prompt"/>
                <a:sym typeface="Prompt"/>
              </a:rPr>
              <a:t>PPS</a:t>
            </a:r>
            <a:r>
              <a:rPr b="0" lang="en-US" sz="1700">
                <a:latin typeface="Prompt"/>
                <a:ea typeface="Prompt"/>
                <a:cs typeface="Prompt"/>
                <a:sym typeface="Prompt"/>
              </a:rPr>
              <a:t> : ไม่มีระบุเรื่องการคำนวณ </a:t>
            </a:r>
            <a:endParaRPr b="0" sz="1700">
              <a:latin typeface="Prompt"/>
              <a:ea typeface="Prompt"/>
              <a:cs typeface="Prompt"/>
              <a:sym typeface="Prompt"/>
            </a:endParaRPr>
          </a:p>
          <a:p>
            <a:pPr indent="0" lvl="0" marL="0" rtl="0" algn="l">
              <a:spcBef>
                <a:spcPts val="0"/>
              </a:spcBef>
              <a:spcAft>
                <a:spcPts val="0"/>
              </a:spcAft>
              <a:buClr>
                <a:schemeClr val="dk1"/>
              </a:buClr>
              <a:buSzPts val="2000"/>
              <a:buNone/>
            </a:pPr>
            <a:r>
              <a:t/>
            </a:r>
            <a:endParaRPr b="0" sz="1700">
              <a:latin typeface="Prompt"/>
              <a:ea typeface="Prompt"/>
              <a:cs typeface="Prompt"/>
              <a:sym typeface="Prompt"/>
            </a:endParaRPr>
          </a:p>
        </p:txBody>
      </p:sp>
      <p:sp>
        <p:nvSpPr>
          <p:cNvPr id="161" name="Google Shape;161;g113d8db2799_0_136"/>
          <p:cNvSpPr txBox="1"/>
          <p:nvPr/>
        </p:nvSpPr>
        <p:spPr>
          <a:xfrm>
            <a:off x="6256774" y="1190125"/>
            <a:ext cx="5384400" cy="87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700">
                <a:solidFill>
                  <a:srgbClr val="FF0000"/>
                </a:solidFill>
                <a:latin typeface="Prompt"/>
                <a:ea typeface="Prompt"/>
                <a:cs typeface="Prompt"/>
                <a:sym typeface="Prompt"/>
              </a:rPr>
              <a:t>New Requirement</a:t>
            </a:r>
            <a:r>
              <a:rPr lang="en-US" sz="1700">
                <a:solidFill>
                  <a:srgbClr val="FF0000"/>
                </a:solidFill>
                <a:latin typeface="Prompt"/>
                <a:ea typeface="Prompt"/>
                <a:cs typeface="Prompt"/>
                <a:sym typeface="Prompt"/>
              </a:rPr>
              <a:t> : </a:t>
            </a:r>
            <a:endParaRPr sz="1700">
              <a:solidFill>
                <a:srgbClr val="FF0000"/>
              </a:solidFill>
              <a:latin typeface="Prompt"/>
              <a:ea typeface="Prompt"/>
              <a:cs typeface="Prompt"/>
              <a:sym typeface="Prompt"/>
            </a:endParaRPr>
          </a:p>
          <a:p>
            <a:pPr indent="-336550" lvl="0" marL="457200" marR="0" rtl="0" algn="l">
              <a:spcBef>
                <a:spcPts val="0"/>
              </a:spcBef>
              <a:spcAft>
                <a:spcPts val="0"/>
              </a:spcAft>
              <a:buClr>
                <a:srgbClr val="FF0000"/>
              </a:buClr>
              <a:buSzPts val="1700"/>
              <a:buFont typeface="Prompt"/>
              <a:buChar char="●"/>
            </a:pPr>
            <a:r>
              <a:rPr lang="en-US" sz="1700">
                <a:solidFill>
                  <a:srgbClr val="FF0000"/>
                </a:solidFill>
                <a:latin typeface="Prompt"/>
                <a:ea typeface="Prompt"/>
                <a:cs typeface="Prompt"/>
                <a:sym typeface="Prompt"/>
              </a:rPr>
              <a:t>เพิ่ม Cal margin สามารถปรับได้บน Web</a:t>
            </a:r>
            <a:endParaRPr sz="1700">
              <a:solidFill>
                <a:srgbClr val="FF0000"/>
              </a:solidFill>
              <a:latin typeface="Prompt"/>
              <a:ea typeface="Prompt"/>
              <a:cs typeface="Prompt"/>
              <a:sym typeface="Prompt"/>
            </a:endParaRPr>
          </a:p>
          <a:p>
            <a:pPr indent="0" lvl="0" marL="0" marR="0" rtl="0" algn="l">
              <a:spcBef>
                <a:spcPts val="0"/>
              </a:spcBef>
              <a:spcAft>
                <a:spcPts val="0"/>
              </a:spcAft>
              <a:buNone/>
            </a:pPr>
            <a:r>
              <a:t/>
            </a:r>
            <a:endParaRPr sz="1700">
              <a:solidFill>
                <a:srgbClr val="FF0000"/>
              </a:solidFill>
              <a:latin typeface="Prompt"/>
              <a:ea typeface="Prompt"/>
              <a:cs typeface="Prompt"/>
              <a:sym typeface="Prompt"/>
            </a:endParaRPr>
          </a:p>
        </p:txBody>
      </p:sp>
      <p:sp>
        <p:nvSpPr>
          <p:cNvPr id="162" name="Google Shape;162;g113d8db2799_0_136"/>
          <p:cNvSpPr txBox="1"/>
          <p:nvPr/>
        </p:nvSpPr>
        <p:spPr>
          <a:xfrm>
            <a:off x="6686650" y="262900"/>
            <a:ext cx="36702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100">
                <a:solidFill>
                  <a:schemeClr val="accent2"/>
                </a:solidFill>
                <a:highlight>
                  <a:srgbClr val="FFFF00"/>
                </a:highlight>
                <a:latin typeface="Tahoma"/>
                <a:ea typeface="Tahoma"/>
                <a:cs typeface="Tahoma"/>
                <a:sym typeface="Tahoma"/>
              </a:rPr>
              <a:t>ขาด ใช้เวลาเพิ่มกี่ Manday???</a:t>
            </a:r>
            <a:endParaRPr sz="2100">
              <a:solidFill>
                <a:schemeClr val="accent2"/>
              </a:solidFill>
              <a:highlight>
                <a:srgbClr val="FFFF00"/>
              </a:highlight>
              <a:latin typeface="Tahoma"/>
              <a:ea typeface="Tahoma"/>
              <a:cs typeface="Tahoma"/>
              <a:sym typeface="Tahoma"/>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5"/>
          <p:cNvSpPr txBox="1"/>
          <p:nvPr>
            <p:ph idx="12" type="sldNum"/>
          </p:nvPr>
        </p:nvSpPr>
        <p:spPr>
          <a:xfrm>
            <a:off x="11530731" y="6560463"/>
            <a:ext cx="566975" cy="258668"/>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pic>
        <p:nvPicPr>
          <p:cNvPr id="168" name="Google Shape;168;p5"/>
          <p:cNvPicPr preferRelativeResize="0"/>
          <p:nvPr/>
        </p:nvPicPr>
        <p:blipFill rotWithShape="1">
          <a:blip r:embed="rId3">
            <a:alphaModFix/>
          </a:blip>
          <a:srcRect b="0" l="0" r="0" t="10088"/>
          <a:stretch/>
        </p:blipFill>
        <p:spPr>
          <a:xfrm>
            <a:off x="7912000" y="2116024"/>
            <a:ext cx="2360475" cy="4007599"/>
          </a:xfrm>
          <a:prstGeom prst="rect">
            <a:avLst/>
          </a:prstGeom>
          <a:noFill/>
          <a:ln>
            <a:noFill/>
          </a:ln>
        </p:spPr>
      </p:pic>
      <p:sp>
        <p:nvSpPr>
          <p:cNvPr id="169" name="Google Shape;169;p5"/>
          <p:cNvSpPr txBox="1"/>
          <p:nvPr>
            <p:ph idx="2" type="body"/>
          </p:nvPr>
        </p:nvSpPr>
        <p:spPr>
          <a:xfrm>
            <a:off x="327725" y="262901"/>
            <a:ext cx="9817200" cy="7953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2000"/>
              <a:buNone/>
            </a:pPr>
            <a:r>
              <a:rPr lang="en-US" sz="2200">
                <a:latin typeface="Prompt"/>
                <a:ea typeface="Prompt"/>
                <a:cs typeface="Prompt"/>
                <a:sym typeface="Prompt"/>
              </a:rPr>
              <a:t>1.4</a:t>
            </a:r>
            <a:r>
              <a:rPr lang="en-US" sz="2200">
                <a:latin typeface="Prompt"/>
                <a:ea typeface="Prompt"/>
                <a:cs typeface="Prompt"/>
                <a:sym typeface="Prompt"/>
              </a:rPr>
              <a:t> แก้ไข Demand ผ่าน Excel File และสามารถ Upload excel เข้าระบบเพื่อส่งไปยัง Model ได้</a:t>
            </a:r>
            <a:endParaRPr/>
          </a:p>
          <a:p>
            <a:pPr indent="0" lvl="0" marL="0" rtl="0" algn="l">
              <a:spcBef>
                <a:spcPts val="400"/>
              </a:spcBef>
              <a:spcAft>
                <a:spcPts val="0"/>
              </a:spcAft>
              <a:buClr>
                <a:schemeClr val="dk1"/>
              </a:buClr>
              <a:buSzPts val="2000"/>
              <a:buNone/>
            </a:pPr>
            <a:r>
              <a:t/>
            </a:r>
            <a:endParaRPr/>
          </a:p>
        </p:txBody>
      </p:sp>
      <p:cxnSp>
        <p:nvCxnSpPr>
          <p:cNvPr id="170" name="Google Shape;170;p5"/>
          <p:cNvCxnSpPr/>
          <p:nvPr/>
        </p:nvCxnSpPr>
        <p:spPr>
          <a:xfrm>
            <a:off x="6044875" y="847900"/>
            <a:ext cx="21600" cy="5341200"/>
          </a:xfrm>
          <a:prstGeom prst="straightConnector1">
            <a:avLst/>
          </a:prstGeom>
          <a:noFill/>
          <a:ln cap="flat" cmpd="sng" w="19050">
            <a:solidFill>
              <a:schemeClr val="accent1"/>
            </a:solidFill>
            <a:prstDash val="solid"/>
            <a:round/>
            <a:headEnd len="med" w="med" type="none"/>
            <a:tailEnd len="med" w="med" type="none"/>
          </a:ln>
        </p:spPr>
      </p:cxnSp>
      <p:sp>
        <p:nvSpPr>
          <p:cNvPr id="171" name="Google Shape;171;p5"/>
          <p:cNvSpPr txBox="1"/>
          <p:nvPr>
            <p:ph idx="2" type="body"/>
          </p:nvPr>
        </p:nvSpPr>
        <p:spPr>
          <a:xfrm>
            <a:off x="392950" y="1190126"/>
            <a:ext cx="5271000" cy="2238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2000"/>
              <a:buNone/>
            </a:pPr>
            <a:r>
              <a:rPr lang="en-US" sz="1700">
                <a:latin typeface="Prompt"/>
                <a:ea typeface="Prompt"/>
                <a:cs typeface="Prompt"/>
                <a:sym typeface="Prompt"/>
              </a:rPr>
              <a:t>PPS</a:t>
            </a:r>
            <a:r>
              <a:rPr b="0" lang="en-US" sz="1700">
                <a:latin typeface="Prompt"/>
                <a:ea typeface="Prompt"/>
                <a:cs typeface="Prompt"/>
                <a:sym typeface="Prompt"/>
              </a:rPr>
              <a:t> : </a:t>
            </a:r>
            <a:r>
              <a:rPr b="0" lang="en-US" sz="1700">
                <a:latin typeface="Prompt"/>
                <a:ea typeface="Prompt"/>
                <a:cs typeface="Prompt"/>
                <a:sym typeface="Prompt"/>
              </a:rPr>
              <a:t>ทุกการ upload Excel จะเป็นการ trigger ให้ optimization model สร้างแผนขึ้นมาในรูปแบบ Excel User สามารถ download Excel เพื่อทำการเจรจาต่อรองกับคู่ค้า หรือสามารถปรับแผนตาม Scenario ต่างๆ แล้ว upload Excel ผ่านหน้า Web ของระบบ แล้วระบบจะทำการ trigger ให้ optimization engine สร้างแผนใหม่ขึ้นมาใหม่ (ทำซ้ำจนกว่าจะได้ Final Version)</a:t>
            </a:r>
            <a:endParaRPr b="0" sz="1700">
              <a:latin typeface="Prompt"/>
              <a:ea typeface="Prompt"/>
              <a:cs typeface="Prompt"/>
              <a:sym typeface="Prompt"/>
            </a:endParaRPr>
          </a:p>
          <a:p>
            <a:pPr indent="0" lvl="0" marL="0" rtl="0" algn="l">
              <a:spcBef>
                <a:spcPts val="0"/>
              </a:spcBef>
              <a:spcAft>
                <a:spcPts val="0"/>
              </a:spcAft>
              <a:buClr>
                <a:schemeClr val="dk1"/>
              </a:buClr>
              <a:buSzPts val="2000"/>
              <a:buNone/>
            </a:pPr>
            <a:r>
              <a:t/>
            </a:r>
            <a:endParaRPr b="0" sz="1700">
              <a:latin typeface="Prompt"/>
              <a:ea typeface="Prompt"/>
              <a:cs typeface="Prompt"/>
              <a:sym typeface="Prompt"/>
            </a:endParaRPr>
          </a:p>
          <a:p>
            <a:pPr indent="0" lvl="0" marL="0" rtl="0" algn="l">
              <a:spcBef>
                <a:spcPts val="0"/>
              </a:spcBef>
              <a:spcAft>
                <a:spcPts val="0"/>
              </a:spcAft>
              <a:buClr>
                <a:schemeClr val="dk1"/>
              </a:buClr>
              <a:buSzPts val="2000"/>
              <a:buNone/>
            </a:pPr>
            <a:r>
              <a:t/>
            </a:r>
            <a:endParaRPr b="0" sz="1700">
              <a:latin typeface="Prompt"/>
              <a:ea typeface="Prompt"/>
              <a:cs typeface="Prompt"/>
              <a:sym typeface="Prompt"/>
            </a:endParaRPr>
          </a:p>
          <a:p>
            <a:pPr indent="0" lvl="0" marL="0" rtl="0" algn="l">
              <a:spcBef>
                <a:spcPts val="0"/>
              </a:spcBef>
              <a:spcAft>
                <a:spcPts val="0"/>
              </a:spcAft>
              <a:buClr>
                <a:schemeClr val="dk1"/>
              </a:buClr>
              <a:buSzPts val="2000"/>
              <a:buNone/>
            </a:pPr>
            <a:r>
              <a:t/>
            </a:r>
            <a:endParaRPr b="0" sz="1700">
              <a:latin typeface="Prompt"/>
              <a:ea typeface="Prompt"/>
              <a:cs typeface="Prompt"/>
              <a:sym typeface="Prompt"/>
            </a:endParaRPr>
          </a:p>
          <a:p>
            <a:pPr indent="0" lvl="0" marL="0" rtl="0" algn="l">
              <a:spcBef>
                <a:spcPts val="0"/>
              </a:spcBef>
              <a:spcAft>
                <a:spcPts val="0"/>
              </a:spcAft>
              <a:buClr>
                <a:schemeClr val="dk1"/>
              </a:buClr>
              <a:buSzPts val="2000"/>
              <a:buNone/>
            </a:pPr>
            <a:r>
              <a:t/>
            </a:r>
            <a:endParaRPr b="0" sz="1700">
              <a:latin typeface="Prompt"/>
              <a:ea typeface="Prompt"/>
              <a:cs typeface="Prompt"/>
              <a:sym typeface="Prompt"/>
            </a:endParaRPr>
          </a:p>
          <a:p>
            <a:pPr indent="0" lvl="0" marL="0" rtl="0" algn="l">
              <a:spcBef>
                <a:spcPts val="0"/>
              </a:spcBef>
              <a:spcAft>
                <a:spcPts val="0"/>
              </a:spcAft>
              <a:buClr>
                <a:schemeClr val="dk1"/>
              </a:buClr>
              <a:buSzPts val="2000"/>
              <a:buNone/>
            </a:pPr>
            <a:r>
              <a:t/>
            </a:r>
            <a:endParaRPr b="0" sz="1700">
              <a:latin typeface="Prompt"/>
              <a:ea typeface="Prompt"/>
              <a:cs typeface="Prompt"/>
              <a:sym typeface="Prompt"/>
            </a:endParaRPr>
          </a:p>
          <a:p>
            <a:pPr indent="0" lvl="0" marL="0" rtl="0" algn="l">
              <a:spcBef>
                <a:spcPts val="0"/>
              </a:spcBef>
              <a:spcAft>
                <a:spcPts val="0"/>
              </a:spcAft>
              <a:buClr>
                <a:schemeClr val="dk1"/>
              </a:buClr>
              <a:buSzPts val="2000"/>
              <a:buNone/>
            </a:pPr>
            <a:r>
              <a:t/>
            </a:r>
            <a:endParaRPr b="0" sz="1700">
              <a:latin typeface="Prompt"/>
              <a:ea typeface="Prompt"/>
              <a:cs typeface="Prompt"/>
              <a:sym typeface="Prompt"/>
            </a:endParaRPr>
          </a:p>
        </p:txBody>
      </p:sp>
      <p:pic>
        <p:nvPicPr>
          <p:cNvPr id="172" name="Google Shape;172;p5"/>
          <p:cNvPicPr preferRelativeResize="0"/>
          <p:nvPr/>
        </p:nvPicPr>
        <p:blipFill rotWithShape="1">
          <a:blip r:embed="rId4">
            <a:alphaModFix/>
          </a:blip>
          <a:srcRect b="96211" l="0" r="0" t="0"/>
          <a:stretch/>
        </p:blipFill>
        <p:spPr>
          <a:xfrm>
            <a:off x="88150" y="3107775"/>
            <a:ext cx="4233374" cy="276865"/>
          </a:xfrm>
          <a:prstGeom prst="rect">
            <a:avLst/>
          </a:prstGeom>
          <a:noFill/>
          <a:ln>
            <a:noFill/>
          </a:ln>
        </p:spPr>
      </p:pic>
      <p:pic>
        <p:nvPicPr>
          <p:cNvPr id="173" name="Google Shape;173;p5"/>
          <p:cNvPicPr preferRelativeResize="0"/>
          <p:nvPr/>
        </p:nvPicPr>
        <p:blipFill rotWithShape="1">
          <a:blip r:embed="rId4">
            <a:alphaModFix/>
          </a:blip>
          <a:srcRect b="919" l="0" r="0" t="62604"/>
          <a:stretch/>
        </p:blipFill>
        <p:spPr>
          <a:xfrm>
            <a:off x="88150" y="3376500"/>
            <a:ext cx="4233374" cy="2665750"/>
          </a:xfrm>
          <a:prstGeom prst="rect">
            <a:avLst/>
          </a:prstGeom>
          <a:noFill/>
          <a:ln>
            <a:noFill/>
          </a:ln>
        </p:spPr>
      </p:pic>
      <p:pic>
        <p:nvPicPr>
          <p:cNvPr id="174" name="Google Shape;174;p5"/>
          <p:cNvPicPr preferRelativeResize="0"/>
          <p:nvPr/>
        </p:nvPicPr>
        <p:blipFill rotWithShape="1">
          <a:blip r:embed="rId5">
            <a:alphaModFix/>
          </a:blip>
          <a:srcRect b="0" l="0" r="0" t="0"/>
          <a:stretch/>
        </p:blipFill>
        <p:spPr>
          <a:xfrm>
            <a:off x="2967575" y="4823523"/>
            <a:ext cx="3013575" cy="1496559"/>
          </a:xfrm>
          <a:prstGeom prst="rect">
            <a:avLst/>
          </a:prstGeom>
          <a:noFill/>
          <a:ln>
            <a:noFill/>
          </a:ln>
        </p:spPr>
      </p:pic>
      <p:sp>
        <p:nvSpPr>
          <p:cNvPr id="175" name="Google Shape;175;p5"/>
          <p:cNvSpPr txBox="1"/>
          <p:nvPr/>
        </p:nvSpPr>
        <p:spPr>
          <a:xfrm>
            <a:off x="6256775" y="1190125"/>
            <a:ext cx="5384400" cy="1139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700">
                <a:solidFill>
                  <a:srgbClr val="FF0000"/>
                </a:solidFill>
                <a:latin typeface="Prompt"/>
                <a:ea typeface="Prompt"/>
                <a:cs typeface="Prompt"/>
                <a:sym typeface="Prompt"/>
              </a:rPr>
              <a:t>New Requirement</a:t>
            </a:r>
            <a:r>
              <a:rPr lang="en-US" sz="1700">
                <a:solidFill>
                  <a:srgbClr val="FF0000"/>
                </a:solidFill>
                <a:latin typeface="Prompt"/>
                <a:ea typeface="Prompt"/>
                <a:cs typeface="Prompt"/>
                <a:sym typeface="Prompt"/>
              </a:rPr>
              <a:t> : </a:t>
            </a:r>
            <a:r>
              <a:rPr lang="en-US" sz="1700">
                <a:solidFill>
                  <a:srgbClr val="FF0000"/>
                </a:solidFill>
                <a:latin typeface="Prompt"/>
                <a:ea typeface="Prompt"/>
                <a:cs typeface="Prompt"/>
                <a:sym typeface="Prompt"/>
              </a:rPr>
              <a:t>สามารถแก้ไข demand ที่หน้าเวบได้เลย (เดิมต้องผ่าน Excel เท่านั้น) โดยเวบจะคำนวณ balance, inventory ทุกอย่างให้ (เดิม Excel คำนวณให้)</a:t>
            </a:r>
            <a:endParaRPr sz="1700">
              <a:solidFill>
                <a:srgbClr val="FF0000"/>
              </a:solidFill>
              <a:latin typeface="Prompt"/>
              <a:ea typeface="Prompt"/>
              <a:cs typeface="Prompt"/>
              <a:sym typeface="Prompt"/>
            </a:endParaRPr>
          </a:p>
          <a:p>
            <a:pPr indent="0" lvl="0" marL="0" marR="0" rtl="0" algn="l">
              <a:spcBef>
                <a:spcPts val="0"/>
              </a:spcBef>
              <a:spcAft>
                <a:spcPts val="0"/>
              </a:spcAft>
              <a:buNone/>
            </a:pPr>
            <a:r>
              <a:t/>
            </a:r>
            <a:endParaRPr sz="1700">
              <a:solidFill>
                <a:srgbClr val="FF0000"/>
              </a:solidFill>
              <a:latin typeface="Prompt"/>
              <a:ea typeface="Prompt"/>
              <a:cs typeface="Prompt"/>
              <a:sym typeface="Prompt"/>
            </a:endParaRPr>
          </a:p>
        </p:txBody>
      </p:sp>
      <p:sp>
        <p:nvSpPr>
          <p:cNvPr id="176" name="Google Shape;176;p5"/>
          <p:cNvSpPr txBox="1"/>
          <p:nvPr/>
        </p:nvSpPr>
        <p:spPr>
          <a:xfrm>
            <a:off x="6686650" y="682225"/>
            <a:ext cx="36702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100">
                <a:solidFill>
                  <a:schemeClr val="accent2"/>
                </a:solidFill>
                <a:highlight>
                  <a:srgbClr val="FFFF00"/>
                </a:highlight>
                <a:latin typeface="Tahoma"/>
                <a:ea typeface="Tahoma"/>
                <a:cs typeface="Tahoma"/>
                <a:sym typeface="Tahoma"/>
              </a:rPr>
              <a:t>ขาด ใช้เวลาเพิ่มกี่ Manday???</a:t>
            </a:r>
            <a:endParaRPr sz="2100">
              <a:solidFill>
                <a:schemeClr val="accent2"/>
              </a:solidFill>
              <a:highlight>
                <a:srgbClr val="FFFF00"/>
              </a:highlight>
              <a:latin typeface="Tahoma"/>
              <a:ea typeface="Tahoma"/>
              <a:cs typeface="Tahoma"/>
              <a:sym typeface="Tahoma"/>
            </a:endParaRPr>
          </a:p>
        </p:txBody>
      </p:sp>
    </p:spTree>
  </p:cSld>
  <p:clrMapOvr>
    <a:masterClrMapping/>
  </p:clrMapOvr>
</p:sld>
</file>

<file path=ppt/theme/theme1.xml><?xml version="1.0" encoding="utf-8"?>
<a:theme xmlns:a="http://schemas.openxmlformats.org/drawingml/2006/main" xmlns:r="http://schemas.openxmlformats.org/officeDocument/2006/relationships" name="PTT Digital Template 2017">
  <a:themeElements>
    <a:clrScheme name="Custom 2">
      <a:dk1>
        <a:srgbClr val="000000"/>
      </a:dk1>
      <a:lt1>
        <a:srgbClr val="FFFFFF"/>
      </a:lt1>
      <a:dk2>
        <a:srgbClr val="1F497D"/>
      </a:dk2>
      <a:lt2>
        <a:srgbClr val="EEECE1"/>
      </a:lt2>
      <a:accent1>
        <a:srgbClr val="00ADEF"/>
      </a:accent1>
      <a:accent2>
        <a:srgbClr val="ED1C24"/>
      </a:accent2>
      <a:accent3>
        <a:srgbClr val="1B1464"/>
      </a:accent3>
      <a:accent4>
        <a:srgbClr val="C8CACC"/>
      </a:accent4>
      <a:accent5>
        <a:srgbClr val="2E2F59"/>
      </a:accent5>
      <a:accent6>
        <a:srgbClr val="F05C69"/>
      </a:accent6>
      <a:hlink>
        <a:srgbClr val="0000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2018-01-12T05:19:24Z</dcterms:created>
  <dc:creator>Anuwat Ngaongam</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0x0101008FD02FAAEF2B9C4AAFE4F573C7FF3766</vt:lpwstr>
  </property>
  <property fmtid="{D5CDD505-2E9C-101B-9397-08002B2CF9AE}" pid="3" name="TemplateUrl">
    <vt:lpwstr/>
  </property>
</Properties>
</file>